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1.xml" ContentType="application/vnd.openxmlformats-officedocument.themeOverr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theme/themeOverride2.xml" ContentType="application/vnd.openxmlformats-officedocument.themeOverrid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theme/themeOverride3.xml" ContentType="application/vnd.openxmlformats-officedocument.themeOverrid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theme/themeOverride4.xml" ContentType="application/vnd.openxmlformats-officedocument.themeOverrid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theme/themeOverride5.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6873" r:id="rId1"/>
  </p:sldMasterIdLst>
  <p:notesMasterIdLst>
    <p:notesMasterId r:id="rId23"/>
  </p:notesMasterIdLst>
  <p:handoutMasterIdLst>
    <p:handoutMasterId r:id="rId24"/>
  </p:handoutMasterIdLst>
  <p:sldIdLst>
    <p:sldId id="1307" r:id="rId2"/>
    <p:sldId id="1405" r:id="rId3"/>
    <p:sldId id="1406" r:id="rId4"/>
    <p:sldId id="1407" r:id="rId5"/>
    <p:sldId id="1404" r:id="rId6"/>
    <p:sldId id="1373" r:id="rId7"/>
    <p:sldId id="1372" r:id="rId8"/>
    <p:sldId id="1408" r:id="rId9"/>
    <p:sldId id="1391" r:id="rId10"/>
    <p:sldId id="1379" r:id="rId11"/>
    <p:sldId id="1390" r:id="rId12"/>
    <p:sldId id="1380" r:id="rId13"/>
    <p:sldId id="1392" r:id="rId14"/>
    <p:sldId id="1403" r:id="rId15"/>
    <p:sldId id="1393" r:id="rId16"/>
    <p:sldId id="1394" r:id="rId17"/>
    <p:sldId id="1396" r:id="rId18"/>
    <p:sldId id="1397" r:id="rId19"/>
    <p:sldId id="1400" r:id="rId20"/>
    <p:sldId id="1371" r:id="rId21"/>
    <p:sldId id="1282" r:id="rId22"/>
  </p:sldIdLst>
  <p:sldSz cx="12192000" cy="6858000"/>
  <p:notesSz cx="7315200" cy="9601200"/>
  <p:defaultTextStyle>
    <a:defPPr>
      <a:defRPr lang="en-GB"/>
    </a:defPPr>
    <a:lvl1pPr algn="l" rtl="0" fontAlgn="base">
      <a:spcBef>
        <a:spcPct val="0"/>
      </a:spcBef>
      <a:spcAft>
        <a:spcPct val="0"/>
      </a:spcAft>
      <a:defRPr sz="1400" kern="1200">
        <a:solidFill>
          <a:schemeClr val="tx1"/>
        </a:solidFill>
        <a:latin typeface="Taz SemiLight" pitchFamily="34" charset="0"/>
        <a:ea typeface="MS PGothic" pitchFamily="34" charset="-128"/>
        <a:cs typeface="+mn-cs"/>
      </a:defRPr>
    </a:lvl1pPr>
    <a:lvl2pPr marL="457189" algn="l" rtl="0" fontAlgn="base">
      <a:spcBef>
        <a:spcPct val="0"/>
      </a:spcBef>
      <a:spcAft>
        <a:spcPct val="0"/>
      </a:spcAft>
      <a:defRPr sz="1400" kern="1200">
        <a:solidFill>
          <a:schemeClr val="tx1"/>
        </a:solidFill>
        <a:latin typeface="Taz SemiLight" pitchFamily="34" charset="0"/>
        <a:ea typeface="MS PGothic" pitchFamily="34" charset="-128"/>
        <a:cs typeface="+mn-cs"/>
      </a:defRPr>
    </a:lvl2pPr>
    <a:lvl3pPr marL="914377" algn="l" rtl="0" fontAlgn="base">
      <a:spcBef>
        <a:spcPct val="0"/>
      </a:spcBef>
      <a:spcAft>
        <a:spcPct val="0"/>
      </a:spcAft>
      <a:defRPr sz="1400" kern="1200">
        <a:solidFill>
          <a:schemeClr val="tx1"/>
        </a:solidFill>
        <a:latin typeface="Taz SemiLight" pitchFamily="34" charset="0"/>
        <a:ea typeface="MS PGothic" pitchFamily="34" charset="-128"/>
        <a:cs typeface="+mn-cs"/>
      </a:defRPr>
    </a:lvl3pPr>
    <a:lvl4pPr marL="1371566" algn="l" rtl="0" fontAlgn="base">
      <a:spcBef>
        <a:spcPct val="0"/>
      </a:spcBef>
      <a:spcAft>
        <a:spcPct val="0"/>
      </a:spcAft>
      <a:defRPr sz="1400" kern="1200">
        <a:solidFill>
          <a:schemeClr val="tx1"/>
        </a:solidFill>
        <a:latin typeface="Taz SemiLight" pitchFamily="34" charset="0"/>
        <a:ea typeface="MS PGothic" pitchFamily="34" charset="-128"/>
        <a:cs typeface="+mn-cs"/>
      </a:defRPr>
    </a:lvl4pPr>
    <a:lvl5pPr marL="1828754" algn="l" rtl="0" fontAlgn="base">
      <a:spcBef>
        <a:spcPct val="0"/>
      </a:spcBef>
      <a:spcAft>
        <a:spcPct val="0"/>
      </a:spcAft>
      <a:defRPr sz="1400" kern="1200">
        <a:solidFill>
          <a:schemeClr val="tx1"/>
        </a:solidFill>
        <a:latin typeface="Taz SemiLight" pitchFamily="34" charset="0"/>
        <a:ea typeface="MS PGothic" pitchFamily="34" charset="-128"/>
        <a:cs typeface="+mn-cs"/>
      </a:defRPr>
    </a:lvl5pPr>
    <a:lvl6pPr marL="2285943" algn="l" defTabSz="914377" rtl="0" eaLnBrk="1" latinLnBrk="0" hangingPunct="1">
      <a:defRPr sz="1400" kern="1200">
        <a:solidFill>
          <a:schemeClr val="tx1"/>
        </a:solidFill>
        <a:latin typeface="Taz SemiLight" pitchFamily="34" charset="0"/>
        <a:ea typeface="MS PGothic" pitchFamily="34" charset="-128"/>
        <a:cs typeface="+mn-cs"/>
      </a:defRPr>
    </a:lvl6pPr>
    <a:lvl7pPr marL="2743131" algn="l" defTabSz="914377" rtl="0" eaLnBrk="1" latinLnBrk="0" hangingPunct="1">
      <a:defRPr sz="1400" kern="1200">
        <a:solidFill>
          <a:schemeClr val="tx1"/>
        </a:solidFill>
        <a:latin typeface="Taz SemiLight" pitchFamily="34" charset="0"/>
        <a:ea typeface="MS PGothic" pitchFamily="34" charset="-128"/>
        <a:cs typeface="+mn-cs"/>
      </a:defRPr>
    </a:lvl7pPr>
    <a:lvl8pPr marL="3200320" algn="l" defTabSz="914377" rtl="0" eaLnBrk="1" latinLnBrk="0" hangingPunct="1">
      <a:defRPr sz="1400" kern="1200">
        <a:solidFill>
          <a:schemeClr val="tx1"/>
        </a:solidFill>
        <a:latin typeface="Taz SemiLight" pitchFamily="34" charset="0"/>
        <a:ea typeface="MS PGothic" pitchFamily="34" charset="-128"/>
        <a:cs typeface="+mn-cs"/>
      </a:defRPr>
    </a:lvl8pPr>
    <a:lvl9pPr marL="3657509" algn="l" defTabSz="914377" rtl="0" eaLnBrk="1" latinLnBrk="0" hangingPunct="1">
      <a:defRPr sz="1400" kern="1200">
        <a:solidFill>
          <a:schemeClr val="tx1"/>
        </a:solidFill>
        <a:latin typeface="Taz SemiLight" pitchFamily="34" charset="0"/>
        <a:ea typeface="MS PGothic" pitchFamily="34" charset="-128"/>
        <a:cs typeface="+mn-cs"/>
      </a:defRPr>
    </a:lvl9pPr>
  </p:defaultTextStyle>
  <p:extLst>
    <p:ext uri="{EFAFB233-063F-42B5-8137-9DF3F51BA10A}">
      <p15:sldGuideLst xmlns:p15="http://schemas.microsoft.com/office/powerpoint/2012/main">
        <p15:guide id="1" orient="horz" pos="984" userDrawn="1">
          <p15:clr>
            <a:srgbClr val="A4A3A4"/>
          </p15:clr>
        </p15:guide>
        <p15:guide id="2" orient="horz" pos="3703" userDrawn="1">
          <p15:clr>
            <a:srgbClr val="A4A3A4"/>
          </p15:clr>
        </p15:guide>
        <p15:guide id="3" pos="6911" userDrawn="1">
          <p15:clr>
            <a:srgbClr val="A4A3A4"/>
          </p15:clr>
        </p15:guide>
        <p15:guide id="4" pos="937" userDrawn="1">
          <p15:clr>
            <a:srgbClr val="A4A3A4"/>
          </p15:clr>
        </p15:guide>
      </p15:sldGuideLst>
    </p:ext>
    <p:ext uri="{2D200454-40CA-4A62-9FC3-DE9A4176ACB9}">
      <p15:notesGuideLst xmlns:p15="http://schemas.microsoft.com/office/powerpoint/2012/main">
        <p15:guide id="1" orient="horz" pos="3024" userDrawn="1">
          <p15:clr>
            <a:srgbClr val="A4A3A4"/>
          </p15:clr>
        </p15:guide>
        <p15:guide id="2" pos="2305"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A7800"/>
    <a:srgbClr val="00A2BD"/>
    <a:srgbClr val="FFFFFF"/>
    <a:srgbClr val="FA7D00"/>
    <a:srgbClr val="000000"/>
    <a:srgbClr val="FF7D00"/>
    <a:srgbClr val="3A3000"/>
    <a:srgbClr val="ADBA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020" autoAdjust="0"/>
    <p:restoredTop sz="94624" autoAdjust="0"/>
  </p:normalViewPr>
  <p:slideViewPr>
    <p:cSldViewPr snapToGrid="0">
      <p:cViewPr varScale="1">
        <p:scale>
          <a:sx n="73" d="100"/>
          <a:sy n="73" d="100"/>
        </p:scale>
        <p:origin x="804" y="72"/>
      </p:cViewPr>
      <p:guideLst>
        <p:guide orient="horz" pos="984"/>
        <p:guide orient="horz" pos="3703"/>
        <p:guide pos="6911"/>
        <p:guide pos="937"/>
      </p:guideLst>
    </p:cSldViewPr>
  </p:slideViewPr>
  <p:outlineViewPr>
    <p:cViewPr>
      <p:scale>
        <a:sx n="33" d="100"/>
        <a:sy n="33" d="100"/>
      </p:scale>
      <p:origin x="0" y="6678"/>
    </p:cViewPr>
  </p:outlineViewPr>
  <p:notesTextViewPr>
    <p:cViewPr>
      <p:scale>
        <a:sx n="100" d="100"/>
        <a:sy n="100" d="100"/>
      </p:scale>
      <p:origin x="0" y="0"/>
    </p:cViewPr>
  </p:notesTextViewPr>
  <p:sorterViewPr>
    <p:cViewPr>
      <p:scale>
        <a:sx n="66" d="100"/>
        <a:sy n="66" d="100"/>
      </p:scale>
      <p:origin x="0" y="3150"/>
    </p:cViewPr>
  </p:sorterViewPr>
  <p:notesViewPr>
    <p:cSldViewPr snapToGrid="0">
      <p:cViewPr>
        <p:scale>
          <a:sx n="100" d="100"/>
          <a:sy n="100" d="100"/>
        </p:scale>
        <p:origin x="-1464" y="1518"/>
      </p:cViewPr>
      <p:guideLst>
        <p:guide orient="horz" pos="3024"/>
        <p:guide pos="2305"/>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oleObject" Target="file:///F:\D%20Drive%20BKP\CafeMutual\CIFA2017\Charts.xlsx" TargetMode="External"/><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themeOverride" Target="../theme/themeOverride4.xml"/><Relationship Id="rId2" Type="http://schemas.microsoft.com/office/2011/relationships/chartColorStyle" Target="colors10.xml"/><Relationship Id="rId1" Type="http://schemas.microsoft.com/office/2011/relationships/chartStyle" Target="style10.xml"/><Relationship Id="rId4" Type="http://schemas.openxmlformats.org/officeDocument/2006/relationships/oleObject" Target="file:///F:\D%20Drive%20BKP\CafeMutual\CIFA2017\Charts_Final.xlsx" TargetMode="External"/></Relationships>
</file>

<file path=ppt/charts/_rels/chart11.xml.rels><?xml version="1.0" encoding="UTF-8" standalone="yes"?>
<Relationships xmlns="http://schemas.openxmlformats.org/package/2006/relationships"><Relationship Id="rId3" Type="http://schemas.openxmlformats.org/officeDocument/2006/relationships/themeOverride" Target="../theme/themeOverride5.xml"/><Relationship Id="rId2" Type="http://schemas.microsoft.com/office/2011/relationships/chartColorStyle" Target="colors11.xml"/><Relationship Id="rId1" Type="http://schemas.microsoft.com/office/2011/relationships/chartStyle" Target="style11.xml"/><Relationship Id="rId4" Type="http://schemas.openxmlformats.org/officeDocument/2006/relationships/oleObject" Target="file:///F:\D%20Drive%20BKP\CafeMutual\CIFA2017\Charts_Final.xlsx" TargetMode="External"/></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oleObject" Target="file:///F:\D%20Drive%20BKP\CafeMutual\CIFA2017\CPI_Data%20Revised.xlsx" TargetMode="External"/></Relationships>
</file>

<file path=ppt/charts/_rels/chart3.xml.rels><?xml version="1.0" encoding="UTF-8" standalone="yes"?>
<Relationships xmlns="http://schemas.openxmlformats.org/package/2006/relationships"><Relationship Id="rId3" Type="http://schemas.openxmlformats.org/officeDocument/2006/relationships/oleObject" Target="file:///C:\Users\adityab\AppData\Local\Microsoft\Windows\Temporary%20Internet%20Files\Content.Outlook\SV0BGLPA\10Y_Gsec%20(003).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C:\Users\adityab\AppData\Local\Microsoft\Windows\Temporary%20Internet%20Files\Content.Outlook\SV0BGLPA\10Y_Gsec%20(003).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5.xml"/><Relationship Id="rId1" Type="http://schemas.microsoft.com/office/2011/relationships/chartStyle" Target="style5.xml"/><Relationship Id="rId4" Type="http://schemas.openxmlformats.org/officeDocument/2006/relationships/oleObject" Target="file:///F:\D%20Drive%20BKP\CafeMutual\CIFA2017\Charts_Final.xlsx" TargetMode="External"/></Relationships>
</file>

<file path=ppt/charts/_rels/chart6.xml.rels><?xml version="1.0" encoding="UTF-8" standalone="yes"?>
<Relationships xmlns="http://schemas.openxmlformats.org/package/2006/relationships"><Relationship Id="rId3" Type="http://schemas.openxmlformats.org/officeDocument/2006/relationships/oleObject" Target="file:///F:\D%20Drive%20BKP\CafeMutual\CIFA2017\Charts_Final.xlsx" TargetMode="External"/><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oleObject" Target="file:///F:\D%20Drive%20BKP\CafeMutual\CIFA2017\Charts_Final%20final.xlsx" TargetMode="External"/><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oleObject" Target="file:///F:\D%20Drive%20BKP\CafeMutual\CIFA2017\Charts_Final.xlsx" TargetMode="External"/><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themeOverride" Target="../theme/themeOverride3.xml"/><Relationship Id="rId2" Type="http://schemas.microsoft.com/office/2011/relationships/chartColorStyle" Target="colors9.xml"/><Relationship Id="rId1" Type="http://schemas.microsoft.com/office/2011/relationships/chartStyle" Target="style9.xml"/><Relationship Id="rId4" Type="http://schemas.openxmlformats.org/officeDocument/2006/relationships/oleObject" Target="file:///F:\D%20Drive%20BKP\CafeMutual\CIFA2017\Charts_Final.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9.0169470308472568E-2"/>
          <c:y val="5.0925925925925923E-2"/>
          <c:w val="0.87874532563674401"/>
          <c:h val="0.72718270385693329"/>
        </c:manualLayout>
      </c:layout>
      <c:lineChart>
        <c:grouping val="standard"/>
        <c:varyColors val="0"/>
        <c:ser>
          <c:idx val="0"/>
          <c:order val="0"/>
          <c:tx>
            <c:strRef>
              <c:f>'10Y'!$B$1</c:f>
              <c:strCache>
                <c:ptCount val="1"/>
                <c:pt idx="0">
                  <c:v>Last Price</c:v>
                </c:pt>
              </c:strCache>
            </c:strRef>
          </c:tx>
          <c:spPr>
            <a:ln w="34925" cap="rnd">
              <a:solidFill>
                <a:srgbClr val="00A2BD"/>
              </a:solidFill>
              <a:round/>
            </a:ln>
            <a:effectLst>
              <a:outerShdw blurRad="40000" dist="23000" dir="5400000" rotWithShape="0">
                <a:srgbClr val="000000">
                  <a:alpha val="35000"/>
                </a:srgbClr>
              </a:outerShdw>
            </a:effectLst>
          </c:spPr>
          <c:marker>
            <c:symbol val="none"/>
          </c:marker>
          <c:cat>
            <c:numRef>
              <c:f>'10Y'!$A$2:$A$4222</c:f>
              <c:numCache>
                <c:formatCode>m/d/yyyy</c:formatCode>
                <c:ptCount val="4221"/>
                <c:pt idx="0">
                  <c:v>44602</c:v>
                </c:pt>
                <c:pt idx="1">
                  <c:v>43524</c:v>
                </c:pt>
                <c:pt idx="2">
                  <c:v>42776</c:v>
                </c:pt>
                <c:pt idx="3">
                  <c:v>42775</c:v>
                </c:pt>
                <c:pt idx="4">
                  <c:v>42774</c:v>
                </c:pt>
                <c:pt idx="5">
                  <c:v>42773</c:v>
                </c:pt>
                <c:pt idx="6">
                  <c:v>42772</c:v>
                </c:pt>
                <c:pt idx="7">
                  <c:v>42769</c:v>
                </c:pt>
                <c:pt idx="8">
                  <c:v>42768</c:v>
                </c:pt>
                <c:pt idx="9">
                  <c:v>42767</c:v>
                </c:pt>
                <c:pt idx="10">
                  <c:v>42766</c:v>
                </c:pt>
                <c:pt idx="11">
                  <c:v>42765</c:v>
                </c:pt>
                <c:pt idx="12">
                  <c:v>42762</c:v>
                </c:pt>
                <c:pt idx="13">
                  <c:v>42760</c:v>
                </c:pt>
                <c:pt idx="14">
                  <c:v>42759</c:v>
                </c:pt>
                <c:pt idx="15">
                  <c:v>42758</c:v>
                </c:pt>
                <c:pt idx="16">
                  <c:v>42755</c:v>
                </c:pt>
                <c:pt idx="17">
                  <c:v>42754</c:v>
                </c:pt>
                <c:pt idx="18">
                  <c:v>42753</c:v>
                </c:pt>
                <c:pt idx="19">
                  <c:v>42752</c:v>
                </c:pt>
                <c:pt idx="20">
                  <c:v>42751</c:v>
                </c:pt>
                <c:pt idx="21">
                  <c:v>42748</c:v>
                </c:pt>
                <c:pt idx="22">
                  <c:v>42747</c:v>
                </c:pt>
                <c:pt idx="23">
                  <c:v>42746</c:v>
                </c:pt>
                <c:pt idx="24">
                  <c:v>42745</c:v>
                </c:pt>
                <c:pt idx="25">
                  <c:v>42744</c:v>
                </c:pt>
                <c:pt idx="26">
                  <c:v>42741</c:v>
                </c:pt>
                <c:pt idx="27">
                  <c:v>42740</c:v>
                </c:pt>
                <c:pt idx="28">
                  <c:v>42739</c:v>
                </c:pt>
                <c:pt idx="29">
                  <c:v>42738</c:v>
                </c:pt>
                <c:pt idx="30">
                  <c:v>42737</c:v>
                </c:pt>
                <c:pt idx="31">
                  <c:v>42734</c:v>
                </c:pt>
                <c:pt idx="32">
                  <c:v>42733</c:v>
                </c:pt>
                <c:pt idx="33">
                  <c:v>42732</c:v>
                </c:pt>
                <c:pt idx="34">
                  <c:v>42731</c:v>
                </c:pt>
                <c:pt idx="35">
                  <c:v>42730</c:v>
                </c:pt>
                <c:pt idx="36">
                  <c:v>42727</c:v>
                </c:pt>
                <c:pt idx="37">
                  <c:v>42726</c:v>
                </c:pt>
                <c:pt idx="38">
                  <c:v>42725</c:v>
                </c:pt>
                <c:pt idx="39">
                  <c:v>42724</c:v>
                </c:pt>
                <c:pt idx="40">
                  <c:v>42723</c:v>
                </c:pt>
                <c:pt idx="41">
                  <c:v>42720</c:v>
                </c:pt>
                <c:pt idx="42">
                  <c:v>42719</c:v>
                </c:pt>
                <c:pt idx="43">
                  <c:v>42718</c:v>
                </c:pt>
                <c:pt idx="44">
                  <c:v>42717</c:v>
                </c:pt>
                <c:pt idx="45">
                  <c:v>42713</c:v>
                </c:pt>
                <c:pt idx="46">
                  <c:v>42712</c:v>
                </c:pt>
                <c:pt idx="47">
                  <c:v>42711</c:v>
                </c:pt>
                <c:pt idx="48">
                  <c:v>42710</c:v>
                </c:pt>
                <c:pt idx="49">
                  <c:v>42709</c:v>
                </c:pt>
                <c:pt idx="50">
                  <c:v>42706</c:v>
                </c:pt>
                <c:pt idx="51">
                  <c:v>42705</c:v>
                </c:pt>
                <c:pt idx="52">
                  <c:v>42704</c:v>
                </c:pt>
                <c:pt idx="53">
                  <c:v>42703</c:v>
                </c:pt>
                <c:pt idx="54">
                  <c:v>42702</c:v>
                </c:pt>
                <c:pt idx="55">
                  <c:v>42699</c:v>
                </c:pt>
                <c:pt idx="56">
                  <c:v>42698</c:v>
                </c:pt>
                <c:pt idx="57">
                  <c:v>42697</c:v>
                </c:pt>
                <c:pt idx="58">
                  <c:v>42696</c:v>
                </c:pt>
                <c:pt idx="59">
                  <c:v>42695</c:v>
                </c:pt>
                <c:pt idx="60">
                  <c:v>42692</c:v>
                </c:pt>
                <c:pt idx="61">
                  <c:v>42691</c:v>
                </c:pt>
                <c:pt idx="62">
                  <c:v>42690</c:v>
                </c:pt>
                <c:pt idx="63">
                  <c:v>42689</c:v>
                </c:pt>
                <c:pt idx="64">
                  <c:v>42685</c:v>
                </c:pt>
                <c:pt idx="65">
                  <c:v>42684</c:v>
                </c:pt>
                <c:pt idx="66">
                  <c:v>42683</c:v>
                </c:pt>
                <c:pt idx="67">
                  <c:v>42682</c:v>
                </c:pt>
                <c:pt idx="68">
                  <c:v>42681</c:v>
                </c:pt>
                <c:pt idx="69">
                  <c:v>42678</c:v>
                </c:pt>
                <c:pt idx="70">
                  <c:v>42677</c:v>
                </c:pt>
                <c:pt idx="71">
                  <c:v>42676</c:v>
                </c:pt>
                <c:pt idx="72">
                  <c:v>42675</c:v>
                </c:pt>
                <c:pt idx="73">
                  <c:v>42671</c:v>
                </c:pt>
                <c:pt idx="74">
                  <c:v>42670</c:v>
                </c:pt>
                <c:pt idx="75">
                  <c:v>42669</c:v>
                </c:pt>
                <c:pt idx="76">
                  <c:v>42668</c:v>
                </c:pt>
                <c:pt idx="77">
                  <c:v>42667</c:v>
                </c:pt>
                <c:pt idx="78">
                  <c:v>42664</c:v>
                </c:pt>
                <c:pt idx="79">
                  <c:v>42663</c:v>
                </c:pt>
                <c:pt idx="80">
                  <c:v>42662</c:v>
                </c:pt>
                <c:pt idx="81">
                  <c:v>42661</c:v>
                </c:pt>
                <c:pt idx="82">
                  <c:v>42660</c:v>
                </c:pt>
                <c:pt idx="83">
                  <c:v>42657</c:v>
                </c:pt>
                <c:pt idx="84">
                  <c:v>42656</c:v>
                </c:pt>
                <c:pt idx="85">
                  <c:v>42653</c:v>
                </c:pt>
                <c:pt idx="86">
                  <c:v>42650</c:v>
                </c:pt>
                <c:pt idx="87">
                  <c:v>42649</c:v>
                </c:pt>
                <c:pt idx="88">
                  <c:v>42648</c:v>
                </c:pt>
                <c:pt idx="89">
                  <c:v>42647</c:v>
                </c:pt>
                <c:pt idx="90">
                  <c:v>42646</c:v>
                </c:pt>
                <c:pt idx="91">
                  <c:v>42643</c:v>
                </c:pt>
                <c:pt idx="92">
                  <c:v>42642</c:v>
                </c:pt>
                <c:pt idx="93">
                  <c:v>42641</c:v>
                </c:pt>
                <c:pt idx="94">
                  <c:v>42640</c:v>
                </c:pt>
                <c:pt idx="95">
                  <c:v>42639</c:v>
                </c:pt>
                <c:pt idx="96">
                  <c:v>42636</c:v>
                </c:pt>
                <c:pt idx="97">
                  <c:v>42635</c:v>
                </c:pt>
                <c:pt idx="98">
                  <c:v>42634</c:v>
                </c:pt>
                <c:pt idx="99">
                  <c:v>42633</c:v>
                </c:pt>
                <c:pt idx="100">
                  <c:v>42632</c:v>
                </c:pt>
                <c:pt idx="101">
                  <c:v>42629</c:v>
                </c:pt>
                <c:pt idx="102">
                  <c:v>42628</c:v>
                </c:pt>
                <c:pt idx="103">
                  <c:v>42627</c:v>
                </c:pt>
                <c:pt idx="104">
                  <c:v>42625</c:v>
                </c:pt>
                <c:pt idx="105">
                  <c:v>42621</c:v>
                </c:pt>
                <c:pt idx="106">
                  <c:v>42620</c:v>
                </c:pt>
                <c:pt idx="107">
                  <c:v>42619</c:v>
                </c:pt>
                <c:pt idx="108">
                  <c:v>42615</c:v>
                </c:pt>
                <c:pt idx="109">
                  <c:v>42614</c:v>
                </c:pt>
                <c:pt idx="110">
                  <c:v>42613</c:v>
                </c:pt>
                <c:pt idx="111">
                  <c:v>42612</c:v>
                </c:pt>
                <c:pt idx="112">
                  <c:v>42611</c:v>
                </c:pt>
                <c:pt idx="113">
                  <c:v>42608</c:v>
                </c:pt>
                <c:pt idx="114">
                  <c:v>42607</c:v>
                </c:pt>
                <c:pt idx="115">
                  <c:v>42606</c:v>
                </c:pt>
                <c:pt idx="116">
                  <c:v>42605</c:v>
                </c:pt>
                <c:pt idx="117">
                  <c:v>42604</c:v>
                </c:pt>
                <c:pt idx="118">
                  <c:v>42601</c:v>
                </c:pt>
                <c:pt idx="119">
                  <c:v>42600</c:v>
                </c:pt>
                <c:pt idx="120">
                  <c:v>42598</c:v>
                </c:pt>
                <c:pt idx="121">
                  <c:v>42594</c:v>
                </c:pt>
                <c:pt idx="122">
                  <c:v>42593</c:v>
                </c:pt>
                <c:pt idx="123">
                  <c:v>42592</c:v>
                </c:pt>
                <c:pt idx="124">
                  <c:v>42591</c:v>
                </c:pt>
                <c:pt idx="125">
                  <c:v>42590</c:v>
                </c:pt>
                <c:pt idx="126">
                  <c:v>42587</c:v>
                </c:pt>
                <c:pt idx="127">
                  <c:v>42586</c:v>
                </c:pt>
                <c:pt idx="128">
                  <c:v>42585</c:v>
                </c:pt>
                <c:pt idx="129">
                  <c:v>42584</c:v>
                </c:pt>
                <c:pt idx="130">
                  <c:v>42583</c:v>
                </c:pt>
                <c:pt idx="131">
                  <c:v>42580</c:v>
                </c:pt>
                <c:pt idx="132">
                  <c:v>42579</c:v>
                </c:pt>
                <c:pt idx="133">
                  <c:v>42578</c:v>
                </c:pt>
                <c:pt idx="134">
                  <c:v>42577</c:v>
                </c:pt>
                <c:pt idx="135">
                  <c:v>42576</c:v>
                </c:pt>
                <c:pt idx="136">
                  <c:v>42573</c:v>
                </c:pt>
                <c:pt idx="137">
                  <c:v>42572</c:v>
                </c:pt>
                <c:pt idx="138">
                  <c:v>42571</c:v>
                </c:pt>
                <c:pt idx="139">
                  <c:v>42570</c:v>
                </c:pt>
                <c:pt idx="140">
                  <c:v>42569</c:v>
                </c:pt>
                <c:pt idx="141">
                  <c:v>42566</c:v>
                </c:pt>
                <c:pt idx="142">
                  <c:v>42565</c:v>
                </c:pt>
                <c:pt idx="143">
                  <c:v>42564</c:v>
                </c:pt>
                <c:pt idx="144">
                  <c:v>42563</c:v>
                </c:pt>
                <c:pt idx="145">
                  <c:v>42562</c:v>
                </c:pt>
                <c:pt idx="146">
                  <c:v>42559</c:v>
                </c:pt>
                <c:pt idx="147">
                  <c:v>42558</c:v>
                </c:pt>
                <c:pt idx="148">
                  <c:v>42556</c:v>
                </c:pt>
                <c:pt idx="149">
                  <c:v>42555</c:v>
                </c:pt>
                <c:pt idx="150">
                  <c:v>42552</c:v>
                </c:pt>
                <c:pt idx="151">
                  <c:v>42551</c:v>
                </c:pt>
                <c:pt idx="152">
                  <c:v>42550</c:v>
                </c:pt>
                <c:pt idx="153">
                  <c:v>42549</c:v>
                </c:pt>
                <c:pt idx="154">
                  <c:v>42548</c:v>
                </c:pt>
                <c:pt idx="155">
                  <c:v>42545</c:v>
                </c:pt>
                <c:pt idx="156">
                  <c:v>42544</c:v>
                </c:pt>
                <c:pt idx="157">
                  <c:v>42543</c:v>
                </c:pt>
                <c:pt idx="158">
                  <c:v>42542</c:v>
                </c:pt>
                <c:pt idx="159">
                  <c:v>42541</c:v>
                </c:pt>
                <c:pt idx="160">
                  <c:v>42538</c:v>
                </c:pt>
                <c:pt idx="161">
                  <c:v>42537</c:v>
                </c:pt>
                <c:pt idx="162">
                  <c:v>42536</c:v>
                </c:pt>
                <c:pt idx="163">
                  <c:v>42535</c:v>
                </c:pt>
                <c:pt idx="164">
                  <c:v>42534</c:v>
                </c:pt>
                <c:pt idx="165">
                  <c:v>42531</c:v>
                </c:pt>
                <c:pt idx="166">
                  <c:v>42530</c:v>
                </c:pt>
                <c:pt idx="167">
                  <c:v>42529</c:v>
                </c:pt>
                <c:pt idx="168">
                  <c:v>42528</c:v>
                </c:pt>
                <c:pt idx="169">
                  <c:v>42527</c:v>
                </c:pt>
                <c:pt idx="170">
                  <c:v>42524</c:v>
                </c:pt>
                <c:pt idx="171">
                  <c:v>42523</c:v>
                </c:pt>
                <c:pt idx="172">
                  <c:v>42522</c:v>
                </c:pt>
                <c:pt idx="173">
                  <c:v>42521</c:v>
                </c:pt>
                <c:pt idx="174">
                  <c:v>42520</c:v>
                </c:pt>
                <c:pt idx="175">
                  <c:v>42517</c:v>
                </c:pt>
                <c:pt idx="176">
                  <c:v>42516</c:v>
                </c:pt>
                <c:pt idx="177">
                  <c:v>42515</c:v>
                </c:pt>
                <c:pt idx="178">
                  <c:v>42514</c:v>
                </c:pt>
                <c:pt idx="179">
                  <c:v>42513</c:v>
                </c:pt>
                <c:pt idx="180">
                  <c:v>42510</c:v>
                </c:pt>
                <c:pt idx="181">
                  <c:v>42509</c:v>
                </c:pt>
                <c:pt idx="182">
                  <c:v>42508</c:v>
                </c:pt>
                <c:pt idx="183">
                  <c:v>42507</c:v>
                </c:pt>
                <c:pt idx="184">
                  <c:v>42506</c:v>
                </c:pt>
                <c:pt idx="185">
                  <c:v>42503</c:v>
                </c:pt>
                <c:pt idx="186">
                  <c:v>42502</c:v>
                </c:pt>
                <c:pt idx="187">
                  <c:v>42501</c:v>
                </c:pt>
                <c:pt idx="188">
                  <c:v>42500</c:v>
                </c:pt>
                <c:pt idx="189">
                  <c:v>42499</c:v>
                </c:pt>
                <c:pt idx="190">
                  <c:v>42496</c:v>
                </c:pt>
                <c:pt idx="191">
                  <c:v>42495</c:v>
                </c:pt>
                <c:pt idx="192">
                  <c:v>42494</c:v>
                </c:pt>
                <c:pt idx="193">
                  <c:v>42493</c:v>
                </c:pt>
                <c:pt idx="194">
                  <c:v>42492</c:v>
                </c:pt>
                <c:pt idx="195">
                  <c:v>42489</c:v>
                </c:pt>
                <c:pt idx="196">
                  <c:v>42488</c:v>
                </c:pt>
                <c:pt idx="197">
                  <c:v>42487</c:v>
                </c:pt>
                <c:pt idx="198">
                  <c:v>42486</c:v>
                </c:pt>
                <c:pt idx="199">
                  <c:v>42485</c:v>
                </c:pt>
                <c:pt idx="200">
                  <c:v>42482</c:v>
                </c:pt>
                <c:pt idx="201">
                  <c:v>42481</c:v>
                </c:pt>
                <c:pt idx="202">
                  <c:v>42480</c:v>
                </c:pt>
                <c:pt idx="203">
                  <c:v>42478</c:v>
                </c:pt>
                <c:pt idx="204">
                  <c:v>42473</c:v>
                </c:pt>
                <c:pt idx="205">
                  <c:v>42472</c:v>
                </c:pt>
                <c:pt idx="206">
                  <c:v>42471</c:v>
                </c:pt>
                <c:pt idx="207">
                  <c:v>42467</c:v>
                </c:pt>
                <c:pt idx="208">
                  <c:v>42466</c:v>
                </c:pt>
                <c:pt idx="209">
                  <c:v>42465</c:v>
                </c:pt>
                <c:pt idx="210">
                  <c:v>42464</c:v>
                </c:pt>
                <c:pt idx="211">
                  <c:v>42460</c:v>
                </c:pt>
                <c:pt idx="212">
                  <c:v>42459</c:v>
                </c:pt>
                <c:pt idx="213">
                  <c:v>42458</c:v>
                </c:pt>
                <c:pt idx="214">
                  <c:v>42457</c:v>
                </c:pt>
                <c:pt idx="215">
                  <c:v>42452</c:v>
                </c:pt>
                <c:pt idx="216">
                  <c:v>42451</c:v>
                </c:pt>
                <c:pt idx="217">
                  <c:v>42450</c:v>
                </c:pt>
                <c:pt idx="218">
                  <c:v>42447</c:v>
                </c:pt>
                <c:pt idx="219">
                  <c:v>42446</c:v>
                </c:pt>
                <c:pt idx="220">
                  <c:v>42445</c:v>
                </c:pt>
                <c:pt idx="221">
                  <c:v>42444</c:v>
                </c:pt>
                <c:pt idx="222">
                  <c:v>42443</c:v>
                </c:pt>
                <c:pt idx="223">
                  <c:v>42440</c:v>
                </c:pt>
                <c:pt idx="224">
                  <c:v>42439</c:v>
                </c:pt>
                <c:pt idx="225">
                  <c:v>42438</c:v>
                </c:pt>
                <c:pt idx="226">
                  <c:v>42437</c:v>
                </c:pt>
                <c:pt idx="227">
                  <c:v>42433</c:v>
                </c:pt>
                <c:pt idx="228">
                  <c:v>42432</c:v>
                </c:pt>
                <c:pt idx="229">
                  <c:v>42431</c:v>
                </c:pt>
                <c:pt idx="230">
                  <c:v>42430</c:v>
                </c:pt>
                <c:pt idx="231">
                  <c:v>42429</c:v>
                </c:pt>
                <c:pt idx="232">
                  <c:v>42426</c:v>
                </c:pt>
                <c:pt idx="233">
                  <c:v>42425</c:v>
                </c:pt>
                <c:pt idx="234">
                  <c:v>42424</c:v>
                </c:pt>
                <c:pt idx="235">
                  <c:v>42423</c:v>
                </c:pt>
                <c:pt idx="236">
                  <c:v>42422</c:v>
                </c:pt>
                <c:pt idx="237">
                  <c:v>42418</c:v>
                </c:pt>
                <c:pt idx="238">
                  <c:v>42417</c:v>
                </c:pt>
                <c:pt idx="239">
                  <c:v>42416</c:v>
                </c:pt>
                <c:pt idx="240">
                  <c:v>42415</c:v>
                </c:pt>
                <c:pt idx="241">
                  <c:v>42412</c:v>
                </c:pt>
                <c:pt idx="242">
                  <c:v>42411</c:v>
                </c:pt>
                <c:pt idx="243">
                  <c:v>42410</c:v>
                </c:pt>
                <c:pt idx="244">
                  <c:v>42409</c:v>
                </c:pt>
                <c:pt idx="245">
                  <c:v>42408</c:v>
                </c:pt>
                <c:pt idx="246">
                  <c:v>42405</c:v>
                </c:pt>
                <c:pt idx="247">
                  <c:v>42404</c:v>
                </c:pt>
                <c:pt idx="248">
                  <c:v>42403</c:v>
                </c:pt>
                <c:pt idx="249">
                  <c:v>42402</c:v>
                </c:pt>
                <c:pt idx="250">
                  <c:v>42401</c:v>
                </c:pt>
                <c:pt idx="251">
                  <c:v>42398</c:v>
                </c:pt>
                <c:pt idx="252">
                  <c:v>42397</c:v>
                </c:pt>
                <c:pt idx="253">
                  <c:v>42396</c:v>
                </c:pt>
                <c:pt idx="254">
                  <c:v>42394</c:v>
                </c:pt>
                <c:pt idx="255">
                  <c:v>42391</c:v>
                </c:pt>
                <c:pt idx="256">
                  <c:v>42390</c:v>
                </c:pt>
                <c:pt idx="257">
                  <c:v>42389</c:v>
                </c:pt>
                <c:pt idx="258">
                  <c:v>42388</c:v>
                </c:pt>
                <c:pt idx="259">
                  <c:v>42387</c:v>
                </c:pt>
                <c:pt idx="260">
                  <c:v>42384</c:v>
                </c:pt>
                <c:pt idx="261">
                  <c:v>42383</c:v>
                </c:pt>
                <c:pt idx="262">
                  <c:v>42382</c:v>
                </c:pt>
                <c:pt idx="263">
                  <c:v>42381</c:v>
                </c:pt>
                <c:pt idx="264">
                  <c:v>42380</c:v>
                </c:pt>
                <c:pt idx="265">
                  <c:v>42377</c:v>
                </c:pt>
                <c:pt idx="266">
                  <c:v>42376</c:v>
                </c:pt>
                <c:pt idx="267">
                  <c:v>42375</c:v>
                </c:pt>
                <c:pt idx="268">
                  <c:v>42374</c:v>
                </c:pt>
                <c:pt idx="269">
                  <c:v>42373</c:v>
                </c:pt>
                <c:pt idx="270">
                  <c:v>42370</c:v>
                </c:pt>
                <c:pt idx="271">
                  <c:v>42369</c:v>
                </c:pt>
                <c:pt idx="272">
                  <c:v>42368</c:v>
                </c:pt>
                <c:pt idx="273">
                  <c:v>42367</c:v>
                </c:pt>
                <c:pt idx="274">
                  <c:v>42366</c:v>
                </c:pt>
                <c:pt idx="275">
                  <c:v>42361</c:v>
                </c:pt>
                <c:pt idx="276">
                  <c:v>42360</c:v>
                </c:pt>
                <c:pt idx="277">
                  <c:v>42359</c:v>
                </c:pt>
                <c:pt idx="278">
                  <c:v>42356</c:v>
                </c:pt>
                <c:pt idx="279">
                  <c:v>42355</c:v>
                </c:pt>
                <c:pt idx="280">
                  <c:v>42354</c:v>
                </c:pt>
                <c:pt idx="281">
                  <c:v>42353</c:v>
                </c:pt>
                <c:pt idx="282">
                  <c:v>42352</c:v>
                </c:pt>
                <c:pt idx="283">
                  <c:v>42349</c:v>
                </c:pt>
                <c:pt idx="284">
                  <c:v>42348</c:v>
                </c:pt>
                <c:pt idx="285">
                  <c:v>42347</c:v>
                </c:pt>
                <c:pt idx="286">
                  <c:v>42346</c:v>
                </c:pt>
                <c:pt idx="287">
                  <c:v>42345</c:v>
                </c:pt>
                <c:pt idx="288">
                  <c:v>42342</c:v>
                </c:pt>
                <c:pt idx="289">
                  <c:v>42341</c:v>
                </c:pt>
                <c:pt idx="290">
                  <c:v>42340</c:v>
                </c:pt>
                <c:pt idx="291">
                  <c:v>42339</c:v>
                </c:pt>
                <c:pt idx="292">
                  <c:v>42338</c:v>
                </c:pt>
                <c:pt idx="293">
                  <c:v>42335</c:v>
                </c:pt>
                <c:pt idx="294">
                  <c:v>42334</c:v>
                </c:pt>
                <c:pt idx="295">
                  <c:v>42332</c:v>
                </c:pt>
                <c:pt idx="296">
                  <c:v>42331</c:v>
                </c:pt>
                <c:pt idx="297">
                  <c:v>42328</c:v>
                </c:pt>
                <c:pt idx="298">
                  <c:v>42327</c:v>
                </c:pt>
                <c:pt idx="299">
                  <c:v>42326</c:v>
                </c:pt>
                <c:pt idx="300">
                  <c:v>42325</c:v>
                </c:pt>
                <c:pt idx="301">
                  <c:v>42324</c:v>
                </c:pt>
                <c:pt idx="302">
                  <c:v>42321</c:v>
                </c:pt>
                <c:pt idx="303">
                  <c:v>42318</c:v>
                </c:pt>
                <c:pt idx="304">
                  <c:v>42317</c:v>
                </c:pt>
                <c:pt idx="305">
                  <c:v>42314</c:v>
                </c:pt>
                <c:pt idx="306">
                  <c:v>42313</c:v>
                </c:pt>
                <c:pt idx="307">
                  <c:v>42312</c:v>
                </c:pt>
                <c:pt idx="308">
                  <c:v>42311</c:v>
                </c:pt>
                <c:pt idx="309">
                  <c:v>42310</c:v>
                </c:pt>
                <c:pt idx="310">
                  <c:v>42307</c:v>
                </c:pt>
                <c:pt idx="311">
                  <c:v>42306</c:v>
                </c:pt>
                <c:pt idx="312">
                  <c:v>42305</c:v>
                </c:pt>
                <c:pt idx="313">
                  <c:v>42304</c:v>
                </c:pt>
                <c:pt idx="314">
                  <c:v>42303</c:v>
                </c:pt>
                <c:pt idx="315">
                  <c:v>42300</c:v>
                </c:pt>
                <c:pt idx="316">
                  <c:v>42298</c:v>
                </c:pt>
                <c:pt idx="317">
                  <c:v>42297</c:v>
                </c:pt>
                <c:pt idx="318">
                  <c:v>42296</c:v>
                </c:pt>
                <c:pt idx="319">
                  <c:v>42293</c:v>
                </c:pt>
                <c:pt idx="320">
                  <c:v>42292</c:v>
                </c:pt>
                <c:pt idx="321">
                  <c:v>42291</c:v>
                </c:pt>
                <c:pt idx="322">
                  <c:v>42290</c:v>
                </c:pt>
                <c:pt idx="323">
                  <c:v>42289</c:v>
                </c:pt>
                <c:pt idx="324">
                  <c:v>42286</c:v>
                </c:pt>
                <c:pt idx="325">
                  <c:v>42285</c:v>
                </c:pt>
                <c:pt idx="326">
                  <c:v>42284</c:v>
                </c:pt>
                <c:pt idx="327">
                  <c:v>42283</c:v>
                </c:pt>
                <c:pt idx="328">
                  <c:v>42282</c:v>
                </c:pt>
                <c:pt idx="329">
                  <c:v>42278</c:v>
                </c:pt>
                <c:pt idx="330">
                  <c:v>42277</c:v>
                </c:pt>
                <c:pt idx="331">
                  <c:v>42276</c:v>
                </c:pt>
                <c:pt idx="332">
                  <c:v>42275</c:v>
                </c:pt>
                <c:pt idx="333">
                  <c:v>42271</c:v>
                </c:pt>
                <c:pt idx="334">
                  <c:v>42270</c:v>
                </c:pt>
                <c:pt idx="335">
                  <c:v>42269</c:v>
                </c:pt>
                <c:pt idx="336">
                  <c:v>42268</c:v>
                </c:pt>
                <c:pt idx="337">
                  <c:v>42265</c:v>
                </c:pt>
                <c:pt idx="338">
                  <c:v>42263</c:v>
                </c:pt>
                <c:pt idx="339">
                  <c:v>42262</c:v>
                </c:pt>
                <c:pt idx="340">
                  <c:v>42261</c:v>
                </c:pt>
                <c:pt idx="341">
                  <c:v>42258</c:v>
                </c:pt>
                <c:pt idx="342">
                  <c:v>42257</c:v>
                </c:pt>
                <c:pt idx="343">
                  <c:v>42256</c:v>
                </c:pt>
                <c:pt idx="344">
                  <c:v>42255</c:v>
                </c:pt>
                <c:pt idx="345">
                  <c:v>42254</c:v>
                </c:pt>
                <c:pt idx="346">
                  <c:v>42251</c:v>
                </c:pt>
                <c:pt idx="347">
                  <c:v>42250</c:v>
                </c:pt>
                <c:pt idx="348">
                  <c:v>42249</c:v>
                </c:pt>
                <c:pt idx="349">
                  <c:v>42248</c:v>
                </c:pt>
                <c:pt idx="350">
                  <c:v>42247</c:v>
                </c:pt>
                <c:pt idx="351">
                  <c:v>42244</c:v>
                </c:pt>
                <c:pt idx="352">
                  <c:v>42243</c:v>
                </c:pt>
                <c:pt idx="353">
                  <c:v>42242</c:v>
                </c:pt>
                <c:pt idx="354">
                  <c:v>42241</c:v>
                </c:pt>
                <c:pt idx="355">
                  <c:v>42240</c:v>
                </c:pt>
                <c:pt idx="356">
                  <c:v>42237</c:v>
                </c:pt>
                <c:pt idx="357">
                  <c:v>42236</c:v>
                </c:pt>
                <c:pt idx="358">
                  <c:v>42235</c:v>
                </c:pt>
                <c:pt idx="359">
                  <c:v>42233</c:v>
                </c:pt>
                <c:pt idx="360">
                  <c:v>42230</c:v>
                </c:pt>
                <c:pt idx="361">
                  <c:v>42229</c:v>
                </c:pt>
                <c:pt idx="362">
                  <c:v>42228</c:v>
                </c:pt>
                <c:pt idx="363">
                  <c:v>42227</c:v>
                </c:pt>
                <c:pt idx="364">
                  <c:v>42226</c:v>
                </c:pt>
                <c:pt idx="365">
                  <c:v>42223</c:v>
                </c:pt>
                <c:pt idx="366">
                  <c:v>42222</c:v>
                </c:pt>
                <c:pt idx="367">
                  <c:v>42221</c:v>
                </c:pt>
                <c:pt idx="368">
                  <c:v>42220</c:v>
                </c:pt>
                <c:pt idx="369">
                  <c:v>42219</c:v>
                </c:pt>
                <c:pt idx="370">
                  <c:v>42216</c:v>
                </c:pt>
                <c:pt idx="371">
                  <c:v>42215</c:v>
                </c:pt>
                <c:pt idx="372">
                  <c:v>42214</c:v>
                </c:pt>
                <c:pt idx="373">
                  <c:v>42213</c:v>
                </c:pt>
                <c:pt idx="374">
                  <c:v>42212</c:v>
                </c:pt>
                <c:pt idx="375">
                  <c:v>42209</c:v>
                </c:pt>
                <c:pt idx="376">
                  <c:v>42208</c:v>
                </c:pt>
                <c:pt idx="377">
                  <c:v>42207</c:v>
                </c:pt>
                <c:pt idx="378">
                  <c:v>42206</c:v>
                </c:pt>
                <c:pt idx="379">
                  <c:v>42205</c:v>
                </c:pt>
                <c:pt idx="380">
                  <c:v>42202</c:v>
                </c:pt>
                <c:pt idx="381">
                  <c:v>42201</c:v>
                </c:pt>
                <c:pt idx="382">
                  <c:v>42200</c:v>
                </c:pt>
                <c:pt idx="383">
                  <c:v>42199</c:v>
                </c:pt>
                <c:pt idx="384">
                  <c:v>42198</c:v>
                </c:pt>
                <c:pt idx="385">
                  <c:v>42195</c:v>
                </c:pt>
                <c:pt idx="386">
                  <c:v>42194</c:v>
                </c:pt>
                <c:pt idx="387">
                  <c:v>42193</c:v>
                </c:pt>
                <c:pt idx="388">
                  <c:v>42192</c:v>
                </c:pt>
                <c:pt idx="389">
                  <c:v>42191</c:v>
                </c:pt>
                <c:pt idx="390">
                  <c:v>42188</c:v>
                </c:pt>
                <c:pt idx="391">
                  <c:v>42187</c:v>
                </c:pt>
                <c:pt idx="392">
                  <c:v>42186</c:v>
                </c:pt>
                <c:pt idx="393">
                  <c:v>42185</c:v>
                </c:pt>
                <c:pt idx="394">
                  <c:v>42184</c:v>
                </c:pt>
                <c:pt idx="395">
                  <c:v>42181</c:v>
                </c:pt>
                <c:pt idx="396">
                  <c:v>42180</c:v>
                </c:pt>
                <c:pt idx="397">
                  <c:v>42179</c:v>
                </c:pt>
                <c:pt idx="398">
                  <c:v>42178</c:v>
                </c:pt>
                <c:pt idx="399">
                  <c:v>42177</c:v>
                </c:pt>
                <c:pt idx="400">
                  <c:v>42174</c:v>
                </c:pt>
                <c:pt idx="401">
                  <c:v>42173</c:v>
                </c:pt>
                <c:pt idx="402">
                  <c:v>42172</c:v>
                </c:pt>
                <c:pt idx="403">
                  <c:v>42171</c:v>
                </c:pt>
                <c:pt idx="404">
                  <c:v>42170</c:v>
                </c:pt>
                <c:pt idx="405">
                  <c:v>42167</c:v>
                </c:pt>
                <c:pt idx="406">
                  <c:v>42166</c:v>
                </c:pt>
                <c:pt idx="407">
                  <c:v>42165</c:v>
                </c:pt>
                <c:pt idx="408">
                  <c:v>42164</c:v>
                </c:pt>
                <c:pt idx="409">
                  <c:v>42163</c:v>
                </c:pt>
                <c:pt idx="410">
                  <c:v>42160</c:v>
                </c:pt>
                <c:pt idx="411">
                  <c:v>42159</c:v>
                </c:pt>
                <c:pt idx="412">
                  <c:v>42158</c:v>
                </c:pt>
                <c:pt idx="413">
                  <c:v>42157</c:v>
                </c:pt>
                <c:pt idx="414">
                  <c:v>42156</c:v>
                </c:pt>
                <c:pt idx="415">
                  <c:v>42153</c:v>
                </c:pt>
                <c:pt idx="416">
                  <c:v>42152</c:v>
                </c:pt>
                <c:pt idx="417">
                  <c:v>42151</c:v>
                </c:pt>
                <c:pt idx="418">
                  <c:v>42150</c:v>
                </c:pt>
                <c:pt idx="419">
                  <c:v>42149</c:v>
                </c:pt>
                <c:pt idx="420">
                  <c:v>42146</c:v>
                </c:pt>
                <c:pt idx="421">
                  <c:v>42145</c:v>
                </c:pt>
                <c:pt idx="422">
                  <c:v>42144</c:v>
                </c:pt>
                <c:pt idx="423">
                  <c:v>42143</c:v>
                </c:pt>
                <c:pt idx="424">
                  <c:v>42142</c:v>
                </c:pt>
                <c:pt idx="425">
                  <c:v>42139</c:v>
                </c:pt>
                <c:pt idx="426">
                  <c:v>42138</c:v>
                </c:pt>
                <c:pt idx="427">
                  <c:v>42137</c:v>
                </c:pt>
                <c:pt idx="428">
                  <c:v>42136</c:v>
                </c:pt>
                <c:pt idx="429">
                  <c:v>42135</c:v>
                </c:pt>
                <c:pt idx="430">
                  <c:v>42132</c:v>
                </c:pt>
                <c:pt idx="431">
                  <c:v>42131</c:v>
                </c:pt>
                <c:pt idx="432">
                  <c:v>42130</c:v>
                </c:pt>
                <c:pt idx="433">
                  <c:v>42129</c:v>
                </c:pt>
                <c:pt idx="434">
                  <c:v>42124</c:v>
                </c:pt>
                <c:pt idx="435">
                  <c:v>42123</c:v>
                </c:pt>
                <c:pt idx="436">
                  <c:v>42122</c:v>
                </c:pt>
                <c:pt idx="437">
                  <c:v>42121</c:v>
                </c:pt>
                <c:pt idx="438">
                  <c:v>42118</c:v>
                </c:pt>
                <c:pt idx="439">
                  <c:v>42117</c:v>
                </c:pt>
                <c:pt idx="440">
                  <c:v>42116</c:v>
                </c:pt>
                <c:pt idx="441">
                  <c:v>42115</c:v>
                </c:pt>
                <c:pt idx="442">
                  <c:v>42114</c:v>
                </c:pt>
                <c:pt idx="443">
                  <c:v>42111</c:v>
                </c:pt>
                <c:pt idx="444">
                  <c:v>42110</c:v>
                </c:pt>
                <c:pt idx="445">
                  <c:v>42109</c:v>
                </c:pt>
                <c:pt idx="446">
                  <c:v>42107</c:v>
                </c:pt>
                <c:pt idx="447">
                  <c:v>42104</c:v>
                </c:pt>
                <c:pt idx="448">
                  <c:v>42103</c:v>
                </c:pt>
                <c:pt idx="449">
                  <c:v>42102</c:v>
                </c:pt>
                <c:pt idx="450">
                  <c:v>42101</c:v>
                </c:pt>
                <c:pt idx="451">
                  <c:v>42100</c:v>
                </c:pt>
                <c:pt idx="452">
                  <c:v>42094</c:v>
                </c:pt>
                <c:pt idx="453">
                  <c:v>42093</c:v>
                </c:pt>
                <c:pt idx="454">
                  <c:v>42090</c:v>
                </c:pt>
                <c:pt idx="455">
                  <c:v>42089</c:v>
                </c:pt>
                <c:pt idx="456">
                  <c:v>42088</c:v>
                </c:pt>
                <c:pt idx="457">
                  <c:v>42087</c:v>
                </c:pt>
                <c:pt idx="458">
                  <c:v>42086</c:v>
                </c:pt>
                <c:pt idx="459">
                  <c:v>42083</c:v>
                </c:pt>
                <c:pt idx="460">
                  <c:v>42082</c:v>
                </c:pt>
                <c:pt idx="461">
                  <c:v>42081</c:v>
                </c:pt>
                <c:pt idx="462">
                  <c:v>42080</c:v>
                </c:pt>
                <c:pt idx="463">
                  <c:v>42079</c:v>
                </c:pt>
                <c:pt idx="464">
                  <c:v>42076</c:v>
                </c:pt>
                <c:pt idx="465">
                  <c:v>42075</c:v>
                </c:pt>
                <c:pt idx="466">
                  <c:v>42074</c:v>
                </c:pt>
                <c:pt idx="467">
                  <c:v>42073</c:v>
                </c:pt>
                <c:pt idx="468">
                  <c:v>42072</c:v>
                </c:pt>
                <c:pt idx="469">
                  <c:v>42068</c:v>
                </c:pt>
                <c:pt idx="470">
                  <c:v>42067</c:v>
                </c:pt>
                <c:pt idx="471">
                  <c:v>42066</c:v>
                </c:pt>
                <c:pt idx="472">
                  <c:v>42065</c:v>
                </c:pt>
                <c:pt idx="473">
                  <c:v>42062</c:v>
                </c:pt>
                <c:pt idx="474">
                  <c:v>42061</c:v>
                </c:pt>
                <c:pt idx="475">
                  <c:v>42060</c:v>
                </c:pt>
                <c:pt idx="476">
                  <c:v>42059</c:v>
                </c:pt>
                <c:pt idx="477">
                  <c:v>42058</c:v>
                </c:pt>
                <c:pt idx="478">
                  <c:v>42055</c:v>
                </c:pt>
                <c:pt idx="479">
                  <c:v>42053</c:v>
                </c:pt>
                <c:pt idx="480">
                  <c:v>42051</c:v>
                </c:pt>
                <c:pt idx="481">
                  <c:v>42048</c:v>
                </c:pt>
                <c:pt idx="482">
                  <c:v>42047</c:v>
                </c:pt>
                <c:pt idx="483">
                  <c:v>42046</c:v>
                </c:pt>
                <c:pt idx="484">
                  <c:v>42045</c:v>
                </c:pt>
                <c:pt idx="485">
                  <c:v>42044</c:v>
                </c:pt>
                <c:pt idx="486">
                  <c:v>42041</c:v>
                </c:pt>
                <c:pt idx="487">
                  <c:v>42040</c:v>
                </c:pt>
                <c:pt idx="488">
                  <c:v>42039</c:v>
                </c:pt>
                <c:pt idx="489">
                  <c:v>42038</c:v>
                </c:pt>
                <c:pt idx="490">
                  <c:v>42037</c:v>
                </c:pt>
                <c:pt idx="491">
                  <c:v>42034</c:v>
                </c:pt>
                <c:pt idx="492">
                  <c:v>42033</c:v>
                </c:pt>
                <c:pt idx="493">
                  <c:v>42032</c:v>
                </c:pt>
                <c:pt idx="494">
                  <c:v>42031</c:v>
                </c:pt>
                <c:pt idx="495">
                  <c:v>42027</c:v>
                </c:pt>
                <c:pt idx="496">
                  <c:v>42026</c:v>
                </c:pt>
                <c:pt idx="497">
                  <c:v>42025</c:v>
                </c:pt>
                <c:pt idx="498">
                  <c:v>42024</c:v>
                </c:pt>
                <c:pt idx="499">
                  <c:v>42023</c:v>
                </c:pt>
                <c:pt idx="500">
                  <c:v>42020</c:v>
                </c:pt>
                <c:pt idx="501">
                  <c:v>42019</c:v>
                </c:pt>
                <c:pt idx="502">
                  <c:v>42018</c:v>
                </c:pt>
                <c:pt idx="503">
                  <c:v>42017</c:v>
                </c:pt>
                <c:pt idx="504">
                  <c:v>42016</c:v>
                </c:pt>
                <c:pt idx="505">
                  <c:v>42013</c:v>
                </c:pt>
                <c:pt idx="506">
                  <c:v>42012</c:v>
                </c:pt>
                <c:pt idx="507">
                  <c:v>42011</c:v>
                </c:pt>
                <c:pt idx="508">
                  <c:v>42010</c:v>
                </c:pt>
                <c:pt idx="509">
                  <c:v>42009</c:v>
                </c:pt>
                <c:pt idx="510">
                  <c:v>42006</c:v>
                </c:pt>
                <c:pt idx="511">
                  <c:v>42005</c:v>
                </c:pt>
                <c:pt idx="512">
                  <c:v>42004</c:v>
                </c:pt>
                <c:pt idx="513">
                  <c:v>42003</c:v>
                </c:pt>
                <c:pt idx="514">
                  <c:v>42002</c:v>
                </c:pt>
                <c:pt idx="515">
                  <c:v>41999</c:v>
                </c:pt>
                <c:pt idx="516">
                  <c:v>41997</c:v>
                </c:pt>
                <c:pt idx="517">
                  <c:v>41996</c:v>
                </c:pt>
                <c:pt idx="518">
                  <c:v>41995</c:v>
                </c:pt>
                <c:pt idx="519">
                  <c:v>41992</c:v>
                </c:pt>
                <c:pt idx="520">
                  <c:v>41991</c:v>
                </c:pt>
                <c:pt idx="521">
                  <c:v>41990</c:v>
                </c:pt>
                <c:pt idx="522">
                  <c:v>41989</c:v>
                </c:pt>
                <c:pt idx="523">
                  <c:v>41988</c:v>
                </c:pt>
                <c:pt idx="524">
                  <c:v>41985</c:v>
                </c:pt>
                <c:pt idx="525">
                  <c:v>41984</c:v>
                </c:pt>
                <c:pt idx="526">
                  <c:v>41983</c:v>
                </c:pt>
                <c:pt idx="527">
                  <c:v>41982</c:v>
                </c:pt>
                <c:pt idx="528">
                  <c:v>41981</c:v>
                </c:pt>
                <c:pt idx="529">
                  <c:v>41978</c:v>
                </c:pt>
                <c:pt idx="530">
                  <c:v>41977</c:v>
                </c:pt>
                <c:pt idx="531">
                  <c:v>41976</c:v>
                </c:pt>
                <c:pt idx="532">
                  <c:v>41975</c:v>
                </c:pt>
                <c:pt idx="533">
                  <c:v>41974</c:v>
                </c:pt>
                <c:pt idx="534">
                  <c:v>41971</c:v>
                </c:pt>
                <c:pt idx="535">
                  <c:v>41970</c:v>
                </c:pt>
                <c:pt idx="536">
                  <c:v>41969</c:v>
                </c:pt>
                <c:pt idx="537">
                  <c:v>41968</c:v>
                </c:pt>
                <c:pt idx="538">
                  <c:v>41967</c:v>
                </c:pt>
                <c:pt idx="539">
                  <c:v>41964</c:v>
                </c:pt>
                <c:pt idx="540">
                  <c:v>41963</c:v>
                </c:pt>
                <c:pt idx="541">
                  <c:v>41962</c:v>
                </c:pt>
                <c:pt idx="542">
                  <c:v>41961</c:v>
                </c:pt>
                <c:pt idx="543">
                  <c:v>41960</c:v>
                </c:pt>
                <c:pt idx="544">
                  <c:v>41957</c:v>
                </c:pt>
                <c:pt idx="545">
                  <c:v>41956</c:v>
                </c:pt>
                <c:pt idx="546">
                  <c:v>41955</c:v>
                </c:pt>
                <c:pt idx="547">
                  <c:v>41954</c:v>
                </c:pt>
                <c:pt idx="548">
                  <c:v>41953</c:v>
                </c:pt>
                <c:pt idx="549">
                  <c:v>41950</c:v>
                </c:pt>
                <c:pt idx="550">
                  <c:v>41948</c:v>
                </c:pt>
                <c:pt idx="551">
                  <c:v>41946</c:v>
                </c:pt>
                <c:pt idx="552">
                  <c:v>41943</c:v>
                </c:pt>
                <c:pt idx="553">
                  <c:v>41942</c:v>
                </c:pt>
                <c:pt idx="554">
                  <c:v>41941</c:v>
                </c:pt>
                <c:pt idx="555">
                  <c:v>41940</c:v>
                </c:pt>
                <c:pt idx="556">
                  <c:v>41939</c:v>
                </c:pt>
                <c:pt idx="557">
                  <c:v>41934</c:v>
                </c:pt>
                <c:pt idx="558">
                  <c:v>41933</c:v>
                </c:pt>
                <c:pt idx="559">
                  <c:v>41932</c:v>
                </c:pt>
                <c:pt idx="560">
                  <c:v>41929</c:v>
                </c:pt>
                <c:pt idx="561">
                  <c:v>41928</c:v>
                </c:pt>
                <c:pt idx="562">
                  <c:v>41926</c:v>
                </c:pt>
                <c:pt idx="563">
                  <c:v>41925</c:v>
                </c:pt>
                <c:pt idx="564">
                  <c:v>41922</c:v>
                </c:pt>
                <c:pt idx="565">
                  <c:v>41921</c:v>
                </c:pt>
                <c:pt idx="566">
                  <c:v>41920</c:v>
                </c:pt>
                <c:pt idx="567">
                  <c:v>41919</c:v>
                </c:pt>
                <c:pt idx="568">
                  <c:v>41913</c:v>
                </c:pt>
                <c:pt idx="569">
                  <c:v>41912</c:v>
                </c:pt>
                <c:pt idx="570">
                  <c:v>41911</c:v>
                </c:pt>
                <c:pt idx="571">
                  <c:v>41908</c:v>
                </c:pt>
                <c:pt idx="572">
                  <c:v>41907</c:v>
                </c:pt>
                <c:pt idx="573">
                  <c:v>41906</c:v>
                </c:pt>
                <c:pt idx="574">
                  <c:v>41905</c:v>
                </c:pt>
                <c:pt idx="575">
                  <c:v>41904</c:v>
                </c:pt>
                <c:pt idx="576">
                  <c:v>41901</c:v>
                </c:pt>
                <c:pt idx="577">
                  <c:v>41900</c:v>
                </c:pt>
                <c:pt idx="578">
                  <c:v>41899</c:v>
                </c:pt>
                <c:pt idx="579">
                  <c:v>41898</c:v>
                </c:pt>
                <c:pt idx="580">
                  <c:v>41897</c:v>
                </c:pt>
                <c:pt idx="581">
                  <c:v>41894</c:v>
                </c:pt>
                <c:pt idx="582">
                  <c:v>41893</c:v>
                </c:pt>
                <c:pt idx="583">
                  <c:v>41892</c:v>
                </c:pt>
                <c:pt idx="584">
                  <c:v>41891</c:v>
                </c:pt>
                <c:pt idx="585">
                  <c:v>41890</c:v>
                </c:pt>
                <c:pt idx="586">
                  <c:v>41887</c:v>
                </c:pt>
                <c:pt idx="587">
                  <c:v>41886</c:v>
                </c:pt>
                <c:pt idx="588">
                  <c:v>41885</c:v>
                </c:pt>
                <c:pt idx="589">
                  <c:v>41884</c:v>
                </c:pt>
                <c:pt idx="590">
                  <c:v>41883</c:v>
                </c:pt>
                <c:pt idx="591">
                  <c:v>41879</c:v>
                </c:pt>
                <c:pt idx="592">
                  <c:v>41878</c:v>
                </c:pt>
                <c:pt idx="593">
                  <c:v>41877</c:v>
                </c:pt>
                <c:pt idx="594">
                  <c:v>41876</c:v>
                </c:pt>
                <c:pt idx="595">
                  <c:v>41873</c:v>
                </c:pt>
                <c:pt idx="596">
                  <c:v>41872</c:v>
                </c:pt>
                <c:pt idx="597">
                  <c:v>41871</c:v>
                </c:pt>
                <c:pt idx="598">
                  <c:v>41870</c:v>
                </c:pt>
                <c:pt idx="599">
                  <c:v>41865</c:v>
                </c:pt>
                <c:pt idx="600">
                  <c:v>41864</c:v>
                </c:pt>
                <c:pt idx="601">
                  <c:v>41863</c:v>
                </c:pt>
                <c:pt idx="602">
                  <c:v>41862</c:v>
                </c:pt>
                <c:pt idx="603">
                  <c:v>41859</c:v>
                </c:pt>
                <c:pt idx="604">
                  <c:v>41858</c:v>
                </c:pt>
                <c:pt idx="605">
                  <c:v>41857</c:v>
                </c:pt>
                <c:pt idx="606">
                  <c:v>41856</c:v>
                </c:pt>
                <c:pt idx="607">
                  <c:v>41855</c:v>
                </c:pt>
                <c:pt idx="608">
                  <c:v>41852</c:v>
                </c:pt>
                <c:pt idx="609">
                  <c:v>41851</c:v>
                </c:pt>
                <c:pt idx="610">
                  <c:v>41850</c:v>
                </c:pt>
                <c:pt idx="611">
                  <c:v>41848</c:v>
                </c:pt>
                <c:pt idx="612">
                  <c:v>41845</c:v>
                </c:pt>
                <c:pt idx="613">
                  <c:v>41844</c:v>
                </c:pt>
                <c:pt idx="614">
                  <c:v>41843</c:v>
                </c:pt>
                <c:pt idx="615">
                  <c:v>41842</c:v>
                </c:pt>
                <c:pt idx="616">
                  <c:v>41841</c:v>
                </c:pt>
                <c:pt idx="617">
                  <c:v>41838</c:v>
                </c:pt>
                <c:pt idx="618">
                  <c:v>41837</c:v>
                </c:pt>
                <c:pt idx="619">
                  <c:v>41836</c:v>
                </c:pt>
                <c:pt idx="620">
                  <c:v>41835</c:v>
                </c:pt>
                <c:pt idx="621">
                  <c:v>41834</c:v>
                </c:pt>
                <c:pt idx="622">
                  <c:v>41831</c:v>
                </c:pt>
                <c:pt idx="623">
                  <c:v>41830</c:v>
                </c:pt>
                <c:pt idx="624">
                  <c:v>41829</c:v>
                </c:pt>
                <c:pt idx="625">
                  <c:v>41828</c:v>
                </c:pt>
                <c:pt idx="626">
                  <c:v>41827</c:v>
                </c:pt>
                <c:pt idx="627">
                  <c:v>41824</c:v>
                </c:pt>
                <c:pt idx="628">
                  <c:v>41823</c:v>
                </c:pt>
                <c:pt idx="629">
                  <c:v>41822</c:v>
                </c:pt>
                <c:pt idx="630">
                  <c:v>41821</c:v>
                </c:pt>
                <c:pt idx="631">
                  <c:v>41820</c:v>
                </c:pt>
                <c:pt idx="632">
                  <c:v>41817</c:v>
                </c:pt>
                <c:pt idx="633">
                  <c:v>41816</c:v>
                </c:pt>
                <c:pt idx="634">
                  <c:v>41815</c:v>
                </c:pt>
                <c:pt idx="635">
                  <c:v>41814</c:v>
                </c:pt>
                <c:pt idx="636">
                  <c:v>41813</c:v>
                </c:pt>
                <c:pt idx="637">
                  <c:v>41810</c:v>
                </c:pt>
                <c:pt idx="638">
                  <c:v>41809</c:v>
                </c:pt>
                <c:pt idx="639">
                  <c:v>41808</c:v>
                </c:pt>
                <c:pt idx="640">
                  <c:v>41807</c:v>
                </c:pt>
                <c:pt idx="641">
                  <c:v>41806</c:v>
                </c:pt>
                <c:pt idx="642">
                  <c:v>41803</c:v>
                </c:pt>
                <c:pt idx="643">
                  <c:v>41802</c:v>
                </c:pt>
                <c:pt idx="644">
                  <c:v>41801</c:v>
                </c:pt>
                <c:pt idx="645">
                  <c:v>41800</c:v>
                </c:pt>
                <c:pt idx="646">
                  <c:v>41799</c:v>
                </c:pt>
                <c:pt idx="647">
                  <c:v>41796</c:v>
                </c:pt>
                <c:pt idx="648">
                  <c:v>41795</c:v>
                </c:pt>
                <c:pt idx="649">
                  <c:v>41794</c:v>
                </c:pt>
                <c:pt idx="650">
                  <c:v>41793</c:v>
                </c:pt>
                <c:pt idx="651">
                  <c:v>41792</c:v>
                </c:pt>
                <c:pt idx="652">
                  <c:v>41789</c:v>
                </c:pt>
                <c:pt idx="653">
                  <c:v>41788</c:v>
                </c:pt>
                <c:pt idx="654">
                  <c:v>41787</c:v>
                </c:pt>
                <c:pt idx="655">
                  <c:v>41786</c:v>
                </c:pt>
                <c:pt idx="656">
                  <c:v>41785</c:v>
                </c:pt>
                <c:pt idx="657">
                  <c:v>41782</c:v>
                </c:pt>
                <c:pt idx="658">
                  <c:v>41781</c:v>
                </c:pt>
                <c:pt idx="659">
                  <c:v>41780</c:v>
                </c:pt>
                <c:pt idx="660">
                  <c:v>41779</c:v>
                </c:pt>
                <c:pt idx="661">
                  <c:v>41778</c:v>
                </c:pt>
                <c:pt idx="662">
                  <c:v>41775</c:v>
                </c:pt>
                <c:pt idx="663">
                  <c:v>41774</c:v>
                </c:pt>
                <c:pt idx="664">
                  <c:v>41772</c:v>
                </c:pt>
                <c:pt idx="665">
                  <c:v>41771</c:v>
                </c:pt>
                <c:pt idx="666">
                  <c:v>41768</c:v>
                </c:pt>
                <c:pt idx="667">
                  <c:v>41767</c:v>
                </c:pt>
                <c:pt idx="668">
                  <c:v>41766</c:v>
                </c:pt>
                <c:pt idx="669">
                  <c:v>41765</c:v>
                </c:pt>
                <c:pt idx="670">
                  <c:v>41764</c:v>
                </c:pt>
                <c:pt idx="671">
                  <c:v>41761</c:v>
                </c:pt>
                <c:pt idx="672">
                  <c:v>41759</c:v>
                </c:pt>
                <c:pt idx="673">
                  <c:v>41758</c:v>
                </c:pt>
                <c:pt idx="674">
                  <c:v>41757</c:v>
                </c:pt>
                <c:pt idx="675">
                  <c:v>41754</c:v>
                </c:pt>
                <c:pt idx="676">
                  <c:v>41752</c:v>
                </c:pt>
                <c:pt idx="677">
                  <c:v>41751</c:v>
                </c:pt>
                <c:pt idx="678">
                  <c:v>41750</c:v>
                </c:pt>
                <c:pt idx="679">
                  <c:v>41746</c:v>
                </c:pt>
                <c:pt idx="680">
                  <c:v>41745</c:v>
                </c:pt>
                <c:pt idx="681">
                  <c:v>41744</c:v>
                </c:pt>
                <c:pt idx="682">
                  <c:v>41740</c:v>
                </c:pt>
                <c:pt idx="683">
                  <c:v>41739</c:v>
                </c:pt>
                <c:pt idx="684">
                  <c:v>41738</c:v>
                </c:pt>
                <c:pt idx="685">
                  <c:v>41736</c:v>
                </c:pt>
                <c:pt idx="686">
                  <c:v>41733</c:v>
                </c:pt>
                <c:pt idx="687">
                  <c:v>41732</c:v>
                </c:pt>
                <c:pt idx="688">
                  <c:v>41731</c:v>
                </c:pt>
                <c:pt idx="689">
                  <c:v>41726</c:v>
                </c:pt>
                <c:pt idx="690">
                  <c:v>41725</c:v>
                </c:pt>
                <c:pt idx="691">
                  <c:v>41724</c:v>
                </c:pt>
                <c:pt idx="692">
                  <c:v>41723</c:v>
                </c:pt>
                <c:pt idx="693">
                  <c:v>41722</c:v>
                </c:pt>
                <c:pt idx="694">
                  <c:v>41719</c:v>
                </c:pt>
                <c:pt idx="695">
                  <c:v>41718</c:v>
                </c:pt>
                <c:pt idx="696">
                  <c:v>41717</c:v>
                </c:pt>
                <c:pt idx="697">
                  <c:v>41716</c:v>
                </c:pt>
                <c:pt idx="698">
                  <c:v>41712</c:v>
                </c:pt>
                <c:pt idx="699">
                  <c:v>41711</c:v>
                </c:pt>
                <c:pt idx="700">
                  <c:v>41710</c:v>
                </c:pt>
                <c:pt idx="701">
                  <c:v>41709</c:v>
                </c:pt>
                <c:pt idx="702">
                  <c:v>41708</c:v>
                </c:pt>
                <c:pt idx="703">
                  <c:v>41705</c:v>
                </c:pt>
                <c:pt idx="704">
                  <c:v>41704</c:v>
                </c:pt>
                <c:pt idx="705">
                  <c:v>41703</c:v>
                </c:pt>
                <c:pt idx="706">
                  <c:v>41702</c:v>
                </c:pt>
                <c:pt idx="707">
                  <c:v>41701</c:v>
                </c:pt>
                <c:pt idx="708">
                  <c:v>41698</c:v>
                </c:pt>
                <c:pt idx="709">
                  <c:v>41696</c:v>
                </c:pt>
                <c:pt idx="710">
                  <c:v>41695</c:v>
                </c:pt>
                <c:pt idx="711">
                  <c:v>41694</c:v>
                </c:pt>
                <c:pt idx="712">
                  <c:v>41691</c:v>
                </c:pt>
                <c:pt idx="713">
                  <c:v>41690</c:v>
                </c:pt>
                <c:pt idx="714">
                  <c:v>41688</c:v>
                </c:pt>
                <c:pt idx="715">
                  <c:v>41687</c:v>
                </c:pt>
                <c:pt idx="716">
                  <c:v>41684</c:v>
                </c:pt>
                <c:pt idx="717">
                  <c:v>41683</c:v>
                </c:pt>
                <c:pt idx="718">
                  <c:v>41682</c:v>
                </c:pt>
                <c:pt idx="719">
                  <c:v>41681</c:v>
                </c:pt>
                <c:pt idx="720">
                  <c:v>41680</c:v>
                </c:pt>
                <c:pt idx="721">
                  <c:v>41677</c:v>
                </c:pt>
                <c:pt idx="722">
                  <c:v>41676</c:v>
                </c:pt>
                <c:pt idx="723">
                  <c:v>41675</c:v>
                </c:pt>
                <c:pt idx="724">
                  <c:v>41674</c:v>
                </c:pt>
                <c:pt idx="725">
                  <c:v>41673</c:v>
                </c:pt>
                <c:pt idx="726">
                  <c:v>41670</c:v>
                </c:pt>
                <c:pt idx="727">
                  <c:v>41669</c:v>
                </c:pt>
                <c:pt idx="728">
                  <c:v>41668</c:v>
                </c:pt>
                <c:pt idx="729">
                  <c:v>41667</c:v>
                </c:pt>
                <c:pt idx="730">
                  <c:v>41666</c:v>
                </c:pt>
                <c:pt idx="731">
                  <c:v>41663</c:v>
                </c:pt>
                <c:pt idx="732">
                  <c:v>41662</c:v>
                </c:pt>
                <c:pt idx="733">
                  <c:v>41661</c:v>
                </c:pt>
                <c:pt idx="734">
                  <c:v>41660</c:v>
                </c:pt>
                <c:pt idx="735">
                  <c:v>41659</c:v>
                </c:pt>
                <c:pt idx="736">
                  <c:v>41656</c:v>
                </c:pt>
                <c:pt idx="737">
                  <c:v>41655</c:v>
                </c:pt>
                <c:pt idx="738">
                  <c:v>41654</c:v>
                </c:pt>
                <c:pt idx="739">
                  <c:v>41652</c:v>
                </c:pt>
                <c:pt idx="740">
                  <c:v>41649</c:v>
                </c:pt>
                <c:pt idx="741">
                  <c:v>41648</c:v>
                </c:pt>
                <c:pt idx="742">
                  <c:v>41647</c:v>
                </c:pt>
                <c:pt idx="743">
                  <c:v>41646</c:v>
                </c:pt>
                <c:pt idx="744">
                  <c:v>41645</c:v>
                </c:pt>
                <c:pt idx="745">
                  <c:v>41642</c:v>
                </c:pt>
                <c:pt idx="746">
                  <c:v>41641</c:v>
                </c:pt>
                <c:pt idx="747">
                  <c:v>41640</c:v>
                </c:pt>
                <c:pt idx="748">
                  <c:v>41639</c:v>
                </c:pt>
                <c:pt idx="749">
                  <c:v>41638</c:v>
                </c:pt>
                <c:pt idx="750">
                  <c:v>41635</c:v>
                </c:pt>
                <c:pt idx="751">
                  <c:v>41634</c:v>
                </c:pt>
                <c:pt idx="752">
                  <c:v>41632</c:v>
                </c:pt>
                <c:pt idx="753">
                  <c:v>41631</c:v>
                </c:pt>
                <c:pt idx="754">
                  <c:v>41628</c:v>
                </c:pt>
                <c:pt idx="755">
                  <c:v>41627</c:v>
                </c:pt>
                <c:pt idx="756">
                  <c:v>41626</c:v>
                </c:pt>
                <c:pt idx="757">
                  <c:v>41625</c:v>
                </c:pt>
                <c:pt idx="758">
                  <c:v>41624</c:v>
                </c:pt>
                <c:pt idx="759">
                  <c:v>41621</c:v>
                </c:pt>
                <c:pt idx="760">
                  <c:v>41620</c:v>
                </c:pt>
                <c:pt idx="761">
                  <c:v>41619</c:v>
                </c:pt>
                <c:pt idx="762">
                  <c:v>41618</c:v>
                </c:pt>
                <c:pt idx="763">
                  <c:v>41617</c:v>
                </c:pt>
                <c:pt idx="764">
                  <c:v>41614</c:v>
                </c:pt>
                <c:pt idx="765">
                  <c:v>41613</c:v>
                </c:pt>
                <c:pt idx="766">
                  <c:v>41612</c:v>
                </c:pt>
                <c:pt idx="767">
                  <c:v>41611</c:v>
                </c:pt>
                <c:pt idx="768">
                  <c:v>41610</c:v>
                </c:pt>
                <c:pt idx="769">
                  <c:v>41607</c:v>
                </c:pt>
                <c:pt idx="770">
                  <c:v>41606</c:v>
                </c:pt>
                <c:pt idx="771">
                  <c:v>41605</c:v>
                </c:pt>
                <c:pt idx="772">
                  <c:v>41604</c:v>
                </c:pt>
                <c:pt idx="773">
                  <c:v>41603</c:v>
                </c:pt>
                <c:pt idx="774">
                  <c:v>41600</c:v>
                </c:pt>
                <c:pt idx="775">
                  <c:v>41599</c:v>
                </c:pt>
                <c:pt idx="776">
                  <c:v>41598</c:v>
                </c:pt>
                <c:pt idx="777">
                  <c:v>41597</c:v>
                </c:pt>
                <c:pt idx="778">
                  <c:v>41596</c:v>
                </c:pt>
                <c:pt idx="779">
                  <c:v>41592</c:v>
                </c:pt>
                <c:pt idx="780">
                  <c:v>41591</c:v>
                </c:pt>
                <c:pt idx="781">
                  <c:v>41590</c:v>
                </c:pt>
                <c:pt idx="782">
                  <c:v>41589</c:v>
                </c:pt>
                <c:pt idx="783">
                  <c:v>41586</c:v>
                </c:pt>
                <c:pt idx="784">
                  <c:v>41585</c:v>
                </c:pt>
                <c:pt idx="785">
                  <c:v>41584</c:v>
                </c:pt>
                <c:pt idx="786">
                  <c:v>41583</c:v>
                </c:pt>
                <c:pt idx="787">
                  <c:v>41579</c:v>
                </c:pt>
                <c:pt idx="788">
                  <c:v>41578</c:v>
                </c:pt>
                <c:pt idx="789">
                  <c:v>41577</c:v>
                </c:pt>
                <c:pt idx="790">
                  <c:v>41576</c:v>
                </c:pt>
                <c:pt idx="791">
                  <c:v>41575</c:v>
                </c:pt>
                <c:pt idx="792">
                  <c:v>41572</c:v>
                </c:pt>
                <c:pt idx="793">
                  <c:v>41571</c:v>
                </c:pt>
                <c:pt idx="794">
                  <c:v>41570</c:v>
                </c:pt>
                <c:pt idx="795">
                  <c:v>41569</c:v>
                </c:pt>
                <c:pt idx="796">
                  <c:v>41568</c:v>
                </c:pt>
                <c:pt idx="797">
                  <c:v>41565</c:v>
                </c:pt>
                <c:pt idx="798">
                  <c:v>41564</c:v>
                </c:pt>
                <c:pt idx="799">
                  <c:v>41562</c:v>
                </c:pt>
                <c:pt idx="800">
                  <c:v>41561</c:v>
                </c:pt>
                <c:pt idx="801">
                  <c:v>41558</c:v>
                </c:pt>
                <c:pt idx="802">
                  <c:v>41557</c:v>
                </c:pt>
                <c:pt idx="803">
                  <c:v>41556</c:v>
                </c:pt>
                <c:pt idx="804">
                  <c:v>41555</c:v>
                </c:pt>
                <c:pt idx="805">
                  <c:v>41554</c:v>
                </c:pt>
                <c:pt idx="806">
                  <c:v>41551</c:v>
                </c:pt>
                <c:pt idx="807">
                  <c:v>41550</c:v>
                </c:pt>
                <c:pt idx="808">
                  <c:v>41548</c:v>
                </c:pt>
                <c:pt idx="809">
                  <c:v>41547</c:v>
                </c:pt>
                <c:pt idx="810">
                  <c:v>41544</c:v>
                </c:pt>
                <c:pt idx="811">
                  <c:v>41543</c:v>
                </c:pt>
                <c:pt idx="812">
                  <c:v>41542</c:v>
                </c:pt>
                <c:pt idx="813">
                  <c:v>41541</c:v>
                </c:pt>
                <c:pt idx="814">
                  <c:v>41540</c:v>
                </c:pt>
                <c:pt idx="815">
                  <c:v>41537</c:v>
                </c:pt>
                <c:pt idx="816">
                  <c:v>41536</c:v>
                </c:pt>
                <c:pt idx="817">
                  <c:v>41535</c:v>
                </c:pt>
                <c:pt idx="818">
                  <c:v>41534</c:v>
                </c:pt>
                <c:pt idx="819">
                  <c:v>41533</c:v>
                </c:pt>
                <c:pt idx="820">
                  <c:v>41530</c:v>
                </c:pt>
                <c:pt idx="821">
                  <c:v>41529</c:v>
                </c:pt>
                <c:pt idx="822">
                  <c:v>41528</c:v>
                </c:pt>
                <c:pt idx="823">
                  <c:v>41527</c:v>
                </c:pt>
                <c:pt idx="824">
                  <c:v>41523</c:v>
                </c:pt>
                <c:pt idx="825">
                  <c:v>41522</c:v>
                </c:pt>
                <c:pt idx="826">
                  <c:v>41521</c:v>
                </c:pt>
                <c:pt idx="827">
                  <c:v>41520</c:v>
                </c:pt>
                <c:pt idx="828">
                  <c:v>41519</c:v>
                </c:pt>
                <c:pt idx="829">
                  <c:v>41516</c:v>
                </c:pt>
                <c:pt idx="830">
                  <c:v>41515</c:v>
                </c:pt>
                <c:pt idx="831">
                  <c:v>41514</c:v>
                </c:pt>
                <c:pt idx="832">
                  <c:v>41513</c:v>
                </c:pt>
                <c:pt idx="833">
                  <c:v>41512</c:v>
                </c:pt>
                <c:pt idx="834">
                  <c:v>41509</c:v>
                </c:pt>
                <c:pt idx="835">
                  <c:v>41508</c:v>
                </c:pt>
                <c:pt idx="836">
                  <c:v>41507</c:v>
                </c:pt>
                <c:pt idx="837">
                  <c:v>41506</c:v>
                </c:pt>
                <c:pt idx="838">
                  <c:v>41505</c:v>
                </c:pt>
                <c:pt idx="839">
                  <c:v>41502</c:v>
                </c:pt>
                <c:pt idx="840">
                  <c:v>41500</c:v>
                </c:pt>
                <c:pt idx="841">
                  <c:v>41499</c:v>
                </c:pt>
                <c:pt idx="842">
                  <c:v>41498</c:v>
                </c:pt>
                <c:pt idx="843">
                  <c:v>41494</c:v>
                </c:pt>
                <c:pt idx="844">
                  <c:v>41493</c:v>
                </c:pt>
                <c:pt idx="845">
                  <c:v>41492</c:v>
                </c:pt>
                <c:pt idx="846">
                  <c:v>41491</c:v>
                </c:pt>
                <c:pt idx="847">
                  <c:v>41488</c:v>
                </c:pt>
                <c:pt idx="848">
                  <c:v>41487</c:v>
                </c:pt>
                <c:pt idx="849">
                  <c:v>41486</c:v>
                </c:pt>
                <c:pt idx="850">
                  <c:v>41485</c:v>
                </c:pt>
                <c:pt idx="851">
                  <c:v>41484</c:v>
                </c:pt>
                <c:pt idx="852">
                  <c:v>41481</c:v>
                </c:pt>
                <c:pt idx="853">
                  <c:v>41480</c:v>
                </c:pt>
                <c:pt idx="854">
                  <c:v>41479</c:v>
                </c:pt>
                <c:pt idx="855">
                  <c:v>41478</c:v>
                </c:pt>
                <c:pt idx="856">
                  <c:v>41477</c:v>
                </c:pt>
                <c:pt idx="857">
                  <c:v>41474</c:v>
                </c:pt>
                <c:pt idx="858">
                  <c:v>41473</c:v>
                </c:pt>
                <c:pt idx="859">
                  <c:v>41472</c:v>
                </c:pt>
                <c:pt idx="860">
                  <c:v>41471</c:v>
                </c:pt>
                <c:pt idx="861">
                  <c:v>41470</c:v>
                </c:pt>
                <c:pt idx="862">
                  <c:v>41467</c:v>
                </c:pt>
                <c:pt idx="863">
                  <c:v>41466</c:v>
                </c:pt>
                <c:pt idx="864">
                  <c:v>41465</c:v>
                </c:pt>
                <c:pt idx="865">
                  <c:v>41464</c:v>
                </c:pt>
                <c:pt idx="866">
                  <c:v>41463</c:v>
                </c:pt>
                <c:pt idx="867">
                  <c:v>41460</c:v>
                </c:pt>
                <c:pt idx="868">
                  <c:v>41459</c:v>
                </c:pt>
                <c:pt idx="869">
                  <c:v>41458</c:v>
                </c:pt>
                <c:pt idx="870">
                  <c:v>41457</c:v>
                </c:pt>
                <c:pt idx="871">
                  <c:v>41453</c:v>
                </c:pt>
                <c:pt idx="872">
                  <c:v>41452</c:v>
                </c:pt>
                <c:pt idx="873">
                  <c:v>41451</c:v>
                </c:pt>
                <c:pt idx="874">
                  <c:v>41450</c:v>
                </c:pt>
                <c:pt idx="875">
                  <c:v>41449</c:v>
                </c:pt>
                <c:pt idx="876">
                  <c:v>41446</c:v>
                </c:pt>
                <c:pt idx="877">
                  <c:v>41445</c:v>
                </c:pt>
                <c:pt idx="878">
                  <c:v>41444</c:v>
                </c:pt>
                <c:pt idx="879">
                  <c:v>41443</c:v>
                </c:pt>
                <c:pt idx="880">
                  <c:v>41442</c:v>
                </c:pt>
                <c:pt idx="881">
                  <c:v>41439</c:v>
                </c:pt>
                <c:pt idx="882">
                  <c:v>41438</c:v>
                </c:pt>
                <c:pt idx="883">
                  <c:v>41437</c:v>
                </c:pt>
                <c:pt idx="884">
                  <c:v>41436</c:v>
                </c:pt>
                <c:pt idx="885">
                  <c:v>41435</c:v>
                </c:pt>
                <c:pt idx="886">
                  <c:v>41432</c:v>
                </c:pt>
                <c:pt idx="887">
                  <c:v>41431</c:v>
                </c:pt>
                <c:pt idx="888">
                  <c:v>41430</c:v>
                </c:pt>
                <c:pt idx="889">
                  <c:v>41429</c:v>
                </c:pt>
                <c:pt idx="890">
                  <c:v>41428</c:v>
                </c:pt>
                <c:pt idx="891">
                  <c:v>41425</c:v>
                </c:pt>
                <c:pt idx="892">
                  <c:v>41424</c:v>
                </c:pt>
                <c:pt idx="893">
                  <c:v>41423</c:v>
                </c:pt>
                <c:pt idx="894">
                  <c:v>41422</c:v>
                </c:pt>
                <c:pt idx="895">
                  <c:v>41421</c:v>
                </c:pt>
                <c:pt idx="896">
                  <c:v>41418</c:v>
                </c:pt>
                <c:pt idx="897">
                  <c:v>41417</c:v>
                </c:pt>
                <c:pt idx="898">
                  <c:v>41416</c:v>
                </c:pt>
                <c:pt idx="899">
                  <c:v>41415</c:v>
                </c:pt>
                <c:pt idx="900">
                  <c:v>41414</c:v>
                </c:pt>
                <c:pt idx="901">
                  <c:v>41411</c:v>
                </c:pt>
                <c:pt idx="902">
                  <c:v>41410</c:v>
                </c:pt>
                <c:pt idx="903">
                  <c:v>41409</c:v>
                </c:pt>
                <c:pt idx="904">
                  <c:v>41408</c:v>
                </c:pt>
                <c:pt idx="905">
                  <c:v>41407</c:v>
                </c:pt>
                <c:pt idx="906">
                  <c:v>41404</c:v>
                </c:pt>
                <c:pt idx="907">
                  <c:v>41403</c:v>
                </c:pt>
                <c:pt idx="908">
                  <c:v>41402</c:v>
                </c:pt>
                <c:pt idx="909">
                  <c:v>41401</c:v>
                </c:pt>
                <c:pt idx="910">
                  <c:v>41400</c:v>
                </c:pt>
                <c:pt idx="911">
                  <c:v>41397</c:v>
                </c:pt>
                <c:pt idx="912">
                  <c:v>41396</c:v>
                </c:pt>
                <c:pt idx="913">
                  <c:v>41394</c:v>
                </c:pt>
                <c:pt idx="914">
                  <c:v>41393</c:v>
                </c:pt>
                <c:pt idx="915">
                  <c:v>41390</c:v>
                </c:pt>
                <c:pt idx="916">
                  <c:v>41389</c:v>
                </c:pt>
                <c:pt idx="917">
                  <c:v>41387</c:v>
                </c:pt>
                <c:pt idx="918">
                  <c:v>41386</c:v>
                </c:pt>
                <c:pt idx="919">
                  <c:v>41382</c:v>
                </c:pt>
                <c:pt idx="920">
                  <c:v>41381</c:v>
                </c:pt>
                <c:pt idx="921">
                  <c:v>41380</c:v>
                </c:pt>
                <c:pt idx="922">
                  <c:v>41379</c:v>
                </c:pt>
                <c:pt idx="923">
                  <c:v>41376</c:v>
                </c:pt>
                <c:pt idx="924">
                  <c:v>41374</c:v>
                </c:pt>
                <c:pt idx="925">
                  <c:v>41373</c:v>
                </c:pt>
                <c:pt idx="926">
                  <c:v>41372</c:v>
                </c:pt>
                <c:pt idx="927">
                  <c:v>41369</c:v>
                </c:pt>
                <c:pt idx="928">
                  <c:v>41368</c:v>
                </c:pt>
                <c:pt idx="929">
                  <c:v>41367</c:v>
                </c:pt>
                <c:pt idx="930">
                  <c:v>41366</c:v>
                </c:pt>
                <c:pt idx="931">
                  <c:v>41361</c:v>
                </c:pt>
                <c:pt idx="932">
                  <c:v>41359</c:v>
                </c:pt>
                <c:pt idx="933">
                  <c:v>41358</c:v>
                </c:pt>
                <c:pt idx="934">
                  <c:v>41355</c:v>
                </c:pt>
                <c:pt idx="935">
                  <c:v>41354</c:v>
                </c:pt>
                <c:pt idx="936">
                  <c:v>41353</c:v>
                </c:pt>
                <c:pt idx="937">
                  <c:v>41352</c:v>
                </c:pt>
                <c:pt idx="938">
                  <c:v>41351</c:v>
                </c:pt>
                <c:pt idx="939">
                  <c:v>41348</c:v>
                </c:pt>
                <c:pt idx="940">
                  <c:v>41347</c:v>
                </c:pt>
                <c:pt idx="941">
                  <c:v>41346</c:v>
                </c:pt>
                <c:pt idx="942">
                  <c:v>41345</c:v>
                </c:pt>
                <c:pt idx="943">
                  <c:v>41344</c:v>
                </c:pt>
                <c:pt idx="944">
                  <c:v>41341</c:v>
                </c:pt>
                <c:pt idx="945">
                  <c:v>41340</c:v>
                </c:pt>
                <c:pt idx="946">
                  <c:v>41339</c:v>
                </c:pt>
                <c:pt idx="947">
                  <c:v>41338</c:v>
                </c:pt>
                <c:pt idx="948">
                  <c:v>41337</c:v>
                </c:pt>
                <c:pt idx="949">
                  <c:v>41334</c:v>
                </c:pt>
                <c:pt idx="950">
                  <c:v>41333</c:v>
                </c:pt>
                <c:pt idx="951">
                  <c:v>41332</c:v>
                </c:pt>
                <c:pt idx="952">
                  <c:v>41331</c:v>
                </c:pt>
                <c:pt idx="953">
                  <c:v>41330</c:v>
                </c:pt>
                <c:pt idx="954">
                  <c:v>41327</c:v>
                </c:pt>
                <c:pt idx="955">
                  <c:v>41326</c:v>
                </c:pt>
                <c:pt idx="956">
                  <c:v>41325</c:v>
                </c:pt>
                <c:pt idx="957">
                  <c:v>41323</c:v>
                </c:pt>
                <c:pt idx="958">
                  <c:v>41320</c:v>
                </c:pt>
                <c:pt idx="959">
                  <c:v>41319</c:v>
                </c:pt>
                <c:pt idx="960">
                  <c:v>41318</c:v>
                </c:pt>
                <c:pt idx="961">
                  <c:v>41317</c:v>
                </c:pt>
                <c:pt idx="962">
                  <c:v>41316</c:v>
                </c:pt>
                <c:pt idx="963">
                  <c:v>41313</c:v>
                </c:pt>
                <c:pt idx="964">
                  <c:v>41312</c:v>
                </c:pt>
                <c:pt idx="965">
                  <c:v>41311</c:v>
                </c:pt>
                <c:pt idx="966">
                  <c:v>41310</c:v>
                </c:pt>
                <c:pt idx="967">
                  <c:v>41309</c:v>
                </c:pt>
                <c:pt idx="968">
                  <c:v>41306</c:v>
                </c:pt>
                <c:pt idx="969">
                  <c:v>41305</c:v>
                </c:pt>
                <c:pt idx="970">
                  <c:v>41304</c:v>
                </c:pt>
                <c:pt idx="971">
                  <c:v>41303</c:v>
                </c:pt>
                <c:pt idx="972">
                  <c:v>41302</c:v>
                </c:pt>
                <c:pt idx="973">
                  <c:v>41298</c:v>
                </c:pt>
                <c:pt idx="974">
                  <c:v>41297</c:v>
                </c:pt>
                <c:pt idx="975">
                  <c:v>41296</c:v>
                </c:pt>
                <c:pt idx="976">
                  <c:v>41295</c:v>
                </c:pt>
                <c:pt idx="977">
                  <c:v>41292</c:v>
                </c:pt>
                <c:pt idx="978">
                  <c:v>41291</c:v>
                </c:pt>
                <c:pt idx="979">
                  <c:v>41290</c:v>
                </c:pt>
                <c:pt idx="980">
                  <c:v>41289</c:v>
                </c:pt>
                <c:pt idx="981">
                  <c:v>41288</c:v>
                </c:pt>
                <c:pt idx="982">
                  <c:v>41285</c:v>
                </c:pt>
                <c:pt idx="983">
                  <c:v>41284</c:v>
                </c:pt>
                <c:pt idx="984">
                  <c:v>41283</c:v>
                </c:pt>
                <c:pt idx="985">
                  <c:v>41282</c:v>
                </c:pt>
                <c:pt idx="986">
                  <c:v>41281</c:v>
                </c:pt>
                <c:pt idx="987">
                  <c:v>41278</c:v>
                </c:pt>
                <c:pt idx="988">
                  <c:v>41277</c:v>
                </c:pt>
                <c:pt idx="989">
                  <c:v>41276</c:v>
                </c:pt>
                <c:pt idx="990">
                  <c:v>41275</c:v>
                </c:pt>
                <c:pt idx="991">
                  <c:v>41274</c:v>
                </c:pt>
                <c:pt idx="992">
                  <c:v>41271</c:v>
                </c:pt>
                <c:pt idx="993">
                  <c:v>41270</c:v>
                </c:pt>
                <c:pt idx="994">
                  <c:v>41269</c:v>
                </c:pt>
                <c:pt idx="995">
                  <c:v>41267</c:v>
                </c:pt>
                <c:pt idx="996">
                  <c:v>41264</c:v>
                </c:pt>
                <c:pt idx="997">
                  <c:v>41263</c:v>
                </c:pt>
                <c:pt idx="998">
                  <c:v>41262</c:v>
                </c:pt>
                <c:pt idx="999">
                  <c:v>41261</c:v>
                </c:pt>
                <c:pt idx="1000">
                  <c:v>41260</c:v>
                </c:pt>
                <c:pt idx="1001">
                  <c:v>41257</c:v>
                </c:pt>
                <c:pt idx="1002">
                  <c:v>41256</c:v>
                </c:pt>
                <c:pt idx="1003">
                  <c:v>41255</c:v>
                </c:pt>
                <c:pt idx="1004">
                  <c:v>41254</c:v>
                </c:pt>
                <c:pt idx="1005">
                  <c:v>41253</c:v>
                </c:pt>
                <c:pt idx="1006">
                  <c:v>41250</c:v>
                </c:pt>
                <c:pt idx="1007">
                  <c:v>41249</c:v>
                </c:pt>
                <c:pt idx="1008">
                  <c:v>41248</c:v>
                </c:pt>
                <c:pt idx="1009">
                  <c:v>41247</c:v>
                </c:pt>
                <c:pt idx="1010">
                  <c:v>41246</c:v>
                </c:pt>
                <c:pt idx="1011">
                  <c:v>41243</c:v>
                </c:pt>
                <c:pt idx="1012">
                  <c:v>41242</c:v>
                </c:pt>
                <c:pt idx="1013">
                  <c:v>41240</c:v>
                </c:pt>
                <c:pt idx="1014">
                  <c:v>41239</c:v>
                </c:pt>
                <c:pt idx="1015">
                  <c:v>41236</c:v>
                </c:pt>
                <c:pt idx="1016">
                  <c:v>41235</c:v>
                </c:pt>
                <c:pt idx="1017">
                  <c:v>41234</c:v>
                </c:pt>
                <c:pt idx="1018">
                  <c:v>41233</c:v>
                </c:pt>
                <c:pt idx="1019">
                  <c:v>41232</c:v>
                </c:pt>
                <c:pt idx="1020">
                  <c:v>41229</c:v>
                </c:pt>
                <c:pt idx="1021">
                  <c:v>41228</c:v>
                </c:pt>
                <c:pt idx="1022">
                  <c:v>41225</c:v>
                </c:pt>
                <c:pt idx="1023">
                  <c:v>41222</c:v>
                </c:pt>
                <c:pt idx="1024">
                  <c:v>41221</c:v>
                </c:pt>
                <c:pt idx="1025">
                  <c:v>41220</c:v>
                </c:pt>
                <c:pt idx="1026">
                  <c:v>41219</c:v>
                </c:pt>
                <c:pt idx="1027">
                  <c:v>41218</c:v>
                </c:pt>
                <c:pt idx="1028">
                  <c:v>41215</c:v>
                </c:pt>
                <c:pt idx="1029">
                  <c:v>41214</c:v>
                </c:pt>
                <c:pt idx="1030">
                  <c:v>41213</c:v>
                </c:pt>
                <c:pt idx="1031">
                  <c:v>41212</c:v>
                </c:pt>
                <c:pt idx="1032">
                  <c:v>41211</c:v>
                </c:pt>
                <c:pt idx="1033">
                  <c:v>41207</c:v>
                </c:pt>
                <c:pt idx="1034">
                  <c:v>41205</c:v>
                </c:pt>
                <c:pt idx="1035">
                  <c:v>41204</c:v>
                </c:pt>
                <c:pt idx="1036">
                  <c:v>41201</c:v>
                </c:pt>
                <c:pt idx="1037">
                  <c:v>41200</c:v>
                </c:pt>
                <c:pt idx="1038">
                  <c:v>41199</c:v>
                </c:pt>
                <c:pt idx="1039">
                  <c:v>41198</c:v>
                </c:pt>
                <c:pt idx="1040">
                  <c:v>41197</c:v>
                </c:pt>
                <c:pt idx="1041">
                  <c:v>41194</c:v>
                </c:pt>
                <c:pt idx="1042">
                  <c:v>41193</c:v>
                </c:pt>
                <c:pt idx="1043">
                  <c:v>41192</c:v>
                </c:pt>
                <c:pt idx="1044">
                  <c:v>41191</c:v>
                </c:pt>
                <c:pt idx="1045">
                  <c:v>41190</c:v>
                </c:pt>
                <c:pt idx="1046">
                  <c:v>41187</c:v>
                </c:pt>
                <c:pt idx="1047">
                  <c:v>41186</c:v>
                </c:pt>
                <c:pt idx="1048">
                  <c:v>41185</c:v>
                </c:pt>
                <c:pt idx="1049">
                  <c:v>41183</c:v>
                </c:pt>
                <c:pt idx="1050">
                  <c:v>41180</c:v>
                </c:pt>
                <c:pt idx="1051">
                  <c:v>41179</c:v>
                </c:pt>
                <c:pt idx="1052">
                  <c:v>41178</c:v>
                </c:pt>
                <c:pt idx="1053">
                  <c:v>41177</c:v>
                </c:pt>
                <c:pt idx="1054">
                  <c:v>41176</c:v>
                </c:pt>
                <c:pt idx="1055">
                  <c:v>41173</c:v>
                </c:pt>
                <c:pt idx="1056">
                  <c:v>41172</c:v>
                </c:pt>
                <c:pt idx="1057">
                  <c:v>41170</c:v>
                </c:pt>
                <c:pt idx="1058">
                  <c:v>41169</c:v>
                </c:pt>
                <c:pt idx="1059">
                  <c:v>41166</c:v>
                </c:pt>
                <c:pt idx="1060">
                  <c:v>41165</c:v>
                </c:pt>
                <c:pt idx="1061">
                  <c:v>41164</c:v>
                </c:pt>
                <c:pt idx="1062">
                  <c:v>41163</c:v>
                </c:pt>
                <c:pt idx="1063">
                  <c:v>41162</c:v>
                </c:pt>
                <c:pt idx="1064">
                  <c:v>41159</c:v>
                </c:pt>
                <c:pt idx="1065">
                  <c:v>41158</c:v>
                </c:pt>
                <c:pt idx="1066">
                  <c:v>41157</c:v>
                </c:pt>
                <c:pt idx="1067">
                  <c:v>41156</c:v>
                </c:pt>
                <c:pt idx="1068">
                  <c:v>41155</c:v>
                </c:pt>
                <c:pt idx="1069">
                  <c:v>41152</c:v>
                </c:pt>
                <c:pt idx="1070">
                  <c:v>41151</c:v>
                </c:pt>
                <c:pt idx="1071">
                  <c:v>41150</c:v>
                </c:pt>
                <c:pt idx="1072">
                  <c:v>41149</c:v>
                </c:pt>
                <c:pt idx="1073">
                  <c:v>41148</c:v>
                </c:pt>
                <c:pt idx="1074">
                  <c:v>41145</c:v>
                </c:pt>
                <c:pt idx="1075">
                  <c:v>41144</c:v>
                </c:pt>
                <c:pt idx="1076">
                  <c:v>41143</c:v>
                </c:pt>
                <c:pt idx="1077">
                  <c:v>41142</c:v>
                </c:pt>
                <c:pt idx="1078">
                  <c:v>41138</c:v>
                </c:pt>
                <c:pt idx="1079">
                  <c:v>41137</c:v>
                </c:pt>
                <c:pt idx="1080">
                  <c:v>41135</c:v>
                </c:pt>
                <c:pt idx="1081">
                  <c:v>41134</c:v>
                </c:pt>
                <c:pt idx="1082">
                  <c:v>41131</c:v>
                </c:pt>
                <c:pt idx="1083">
                  <c:v>41130</c:v>
                </c:pt>
                <c:pt idx="1084">
                  <c:v>41129</c:v>
                </c:pt>
                <c:pt idx="1085">
                  <c:v>41128</c:v>
                </c:pt>
                <c:pt idx="1086">
                  <c:v>41127</c:v>
                </c:pt>
                <c:pt idx="1087">
                  <c:v>41124</c:v>
                </c:pt>
                <c:pt idx="1088">
                  <c:v>41123</c:v>
                </c:pt>
                <c:pt idx="1089">
                  <c:v>41122</c:v>
                </c:pt>
                <c:pt idx="1090">
                  <c:v>41121</c:v>
                </c:pt>
                <c:pt idx="1091">
                  <c:v>41120</c:v>
                </c:pt>
                <c:pt idx="1092">
                  <c:v>41117</c:v>
                </c:pt>
                <c:pt idx="1093">
                  <c:v>41116</c:v>
                </c:pt>
                <c:pt idx="1094">
                  <c:v>41115</c:v>
                </c:pt>
                <c:pt idx="1095">
                  <c:v>41114</c:v>
                </c:pt>
                <c:pt idx="1096">
                  <c:v>41113</c:v>
                </c:pt>
                <c:pt idx="1097">
                  <c:v>41110</c:v>
                </c:pt>
                <c:pt idx="1098">
                  <c:v>41109</c:v>
                </c:pt>
                <c:pt idx="1099">
                  <c:v>41108</c:v>
                </c:pt>
                <c:pt idx="1100">
                  <c:v>41107</c:v>
                </c:pt>
                <c:pt idx="1101">
                  <c:v>41106</c:v>
                </c:pt>
                <c:pt idx="1102">
                  <c:v>41103</c:v>
                </c:pt>
                <c:pt idx="1103">
                  <c:v>41102</c:v>
                </c:pt>
                <c:pt idx="1104">
                  <c:v>41101</c:v>
                </c:pt>
                <c:pt idx="1105">
                  <c:v>41100</c:v>
                </c:pt>
                <c:pt idx="1106">
                  <c:v>41099</c:v>
                </c:pt>
                <c:pt idx="1107">
                  <c:v>41096</c:v>
                </c:pt>
                <c:pt idx="1108">
                  <c:v>41095</c:v>
                </c:pt>
                <c:pt idx="1109">
                  <c:v>41094</c:v>
                </c:pt>
                <c:pt idx="1110">
                  <c:v>41093</c:v>
                </c:pt>
                <c:pt idx="1111">
                  <c:v>41089</c:v>
                </c:pt>
                <c:pt idx="1112">
                  <c:v>41088</c:v>
                </c:pt>
                <c:pt idx="1113">
                  <c:v>41087</c:v>
                </c:pt>
                <c:pt idx="1114">
                  <c:v>41086</c:v>
                </c:pt>
                <c:pt idx="1115">
                  <c:v>41085</c:v>
                </c:pt>
                <c:pt idx="1116">
                  <c:v>41082</c:v>
                </c:pt>
                <c:pt idx="1117">
                  <c:v>41081</c:v>
                </c:pt>
                <c:pt idx="1118">
                  <c:v>41080</c:v>
                </c:pt>
                <c:pt idx="1119">
                  <c:v>41079</c:v>
                </c:pt>
                <c:pt idx="1120">
                  <c:v>41078</c:v>
                </c:pt>
                <c:pt idx="1121">
                  <c:v>41075</c:v>
                </c:pt>
                <c:pt idx="1122">
                  <c:v>41074</c:v>
                </c:pt>
                <c:pt idx="1123">
                  <c:v>41073</c:v>
                </c:pt>
                <c:pt idx="1124">
                  <c:v>41072</c:v>
                </c:pt>
                <c:pt idx="1125">
                  <c:v>41071</c:v>
                </c:pt>
                <c:pt idx="1126">
                  <c:v>41068</c:v>
                </c:pt>
                <c:pt idx="1127">
                  <c:v>41067</c:v>
                </c:pt>
                <c:pt idx="1128">
                  <c:v>41066</c:v>
                </c:pt>
                <c:pt idx="1129">
                  <c:v>41065</c:v>
                </c:pt>
                <c:pt idx="1130">
                  <c:v>41064</c:v>
                </c:pt>
                <c:pt idx="1131">
                  <c:v>41061</c:v>
                </c:pt>
                <c:pt idx="1132">
                  <c:v>41060</c:v>
                </c:pt>
                <c:pt idx="1133">
                  <c:v>41059</c:v>
                </c:pt>
                <c:pt idx="1134">
                  <c:v>41058</c:v>
                </c:pt>
                <c:pt idx="1135">
                  <c:v>41057</c:v>
                </c:pt>
                <c:pt idx="1136">
                  <c:v>41054</c:v>
                </c:pt>
                <c:pt idx="1137">
                  <c:v>41053</c:v>
                </c:pt>
                <c:pt idx="1138">
                  <c:v>41052</c:v>
                </c:pt>
                <c:pt idx="1139">
                  <c:v>41051</c:v>
                </c:pt>
                <c:pt idx="1140">
                  <c:v>41050</c:v>
                </c:pt>
                <c:pt idx="1141">
                  <c:v>41047</c:v>
                </c:pt>
                <c:pt idx="1142">
                  <c:v>41046</c:v>
                </c:pt>
                <c:pt idx="1143">
                  <c:v>41045</c:v>
                </c:pt>
                <c:pt idx="1144">
                  <c:v>41044</c:v>
                </c:pt>
                <c:pt idx="1145">
                  <c:v>41043</c:v>
                </c:pt>
                <c:pt idx="1146">
                  <c:v>41040</c:v>
                </c:pt>
                <c:pt idx="1147">
                  <c:v>41039</c:v>
                </c:pt>
                <c:pt idx="1148">
                  <c:v>41038</c:v>
                </c:pt>
                <c:pt idx="1149">
                  <c:v>41037</c:v>
                </c:pt>
                <c:pt idx="1150">
                  <c:v>41036</c:v>
                </c:pt>
                <c:pt idx="1151">
                  <c:v>41033</c:v>
                </c:pt>
                <c:pt idx="1152">
                  <c:v>41032</c:v>
                </c:pt>
                <c:pt idx="1153">
                  <c:v>41031</c:v>
                </c:pt>
                <c:pt idx="1154">
                  <c:v>41029</c:v>
                </c:pt>
                <c:pt idx="1155">
                  <c:v>41026</c:v>
                </c:pt>
                <c:pt idx="1156">
                  <c:v>41025</c:v>
                </c:pt>
                <c:pt idx="1157">
                  <c:v>41024</c:v>
                </c:pt>
                <c:pt idx="1158">
                  <c:v>41023</c:v>
                </c:pt>
                <c:pt idx="1159">
                  <c:v>41022</c:v>
                </c:pt>
                <c:pt idx="1160">
                  <c:v>41019</c:v>
                </c:pt>
                <c:pt idx="1161">
                  <c:v>41018</c:v>
                </c:pt>
                <c:pt idx="1162">
                  <c:v>41017</c:v>
                </c:pt>
                <c:pt idx="1163">
                  <c:v>41016</c:v>
                </c:pt>
                <c:pt idx="1164">
                  <c:v>41015</c:v>
                </c:pt>
                <c:pt idx="1165">
                  <c:v>41012</c:v>
                </c:pt>
                <c:pt idx="1166">
                  <c:v>41011</c:v>
                </c:pt>
                <c:pt idx="1167">
                  <c:v>41010</c:v>
                </c:pt>
                <c:pt idx="1168">
                  <c:v>41009</c:v>
                </c:pt>
                <c:pt idx="1169">
                  <c:v>41008</c:v>
                </c:pt>
                <c:pt idx="1170">
                  <c:v>41003</c:v>
                </c:pt>
                <c:pt idx="1171">
                  <c:v>41002</c:v>
                </c:pt>
                <c:pt idx="1172">
                  <c:v>40998</c:v>
                </c:pt>
                <c:pt idx="1173">
                  <c:v>40997</c:v>
                </c:pt>
                <c:pt idx="1174">
                  <c:v>40996</c:v>
                </c:pt>
                <c:pt idx="1175">
                  <c:v>40995</c:v>
                </c:pt>
                <c:pt idx="1176">
                  <c:v>40994</c:v>
                </c:pt>
                <c:pt idx="1177">
                  <c:v>40990</c:v>
                </c:pt>
                <c:pt idx="1178">
                  <c:v>40989</c:v>
                </c:pt>
                <c:pt idx="1179">
                  <c:v>40988</c:v>
                </c:pt>
                <c:pt idx="1180">
                  <c:v>40987</c:v>
                </c:pt>
                <c:pt idx="1181">
                  <c:v>40984</c:v>
                </c:pt>
                <c:pt idx="1182">
                  <c:v>40983</c:v>
                </c:pt>
                <c:pt idx="1183">
                  <c:v>40982</c:v>
                </c:pt>
                <c:pt idx="1184">
                  <c:v>40981</c:v>
                </c:pt>
                <c:pt idx="1185">
                  <c:v>40980</c:v>
                </c:pt>
                <c:pt idx="1186">
                  <c:v>40977</c:v>
                </c:pt>
                <c:pt idx="1187">
                  <c:v>40975</c:v>
                </c:pt>
                <c:pt idx="1188">
                  <c:v>40974</c:v>
                </c:pt>
                <c:pt idx="1189">
                  <c:v>40973</c:v>
                </c:pt>
                <c:pt idx="1190">
                  <c:v>40970</c:v>
                </c:pt>
                <c:pt idx="1191">
                  <c:v>40969</c:v>
                </c:pt>
                <c:pt idx="1192">
                  <c:v>40968</c:v>
                </c:pt>
                <c:pt idx="1193">
                  <c:v>40967</c:v>
                </c:pt>
                <c:pt idx="1194">
                  <c:v>40966</c:v>
                </c:pt>
                <c:pt idx="1195">
                  <c:v>40963</c:v>
                </c:pt>
                <c:pt idx="1196">
                  <c:v>40962</c:v>
                </c:pt>
                <c:pt idx="1197">
                  <c:v>40961</c:v>
                </c:pt>
                <c:pt idx="1198">
                  <c:v>40960</c:v>
                </c:pt>
                <c:pt idx="1199">
                  <c:v>40956</c:v>
                </c:pt>
                <c:pt idx="1200">
                  <c:v>40954</c:v>
                </c:pt>
                <c:pt idx="1201">
                  <c:v>40953</c:v>
                </c:pt>
                <c:pt idx="1202">
                  <c:v>40952</c:v>
                </c:pt>
                <c:pt idx="1203">
                  <c:v>40949</c:v>
                </c:pt>
                <c:pt idx="1204">
                  <c:v>40948</c:v>
                </c:pt>
                <c:pt idx="1205">
                  <c:v>40947</c:v>
                </c:pt>
                <c:pt idx="1206">
                  <c:v>40946</c:v>
                </c:pt>
                <c:pt idx="1207">
                  <c:v>40945</c:v>
                </c:pt>
                <c:pt idx="1208">
                  <c:v>40942</c:v>
                </c:pt>
                <c:pt idx="1209">
                  <c:v>40941</c:v>
                </c:pt>
                <c:pt idx="1210">
                  <c:v>40940</c:v>
                </c:pt>
                <c:pt idx="1211">
                  <c:v>40939</c:v>
                </c:pt>
                <c:pt idx="1212">
                  <c:v>40938</c:v>
                </c:pt>
                <c:pt idx="1213">
                  <c:v>40935</c:v>
                </c:pt>
                <c:pt idx="1214">
                  <c:v>40933</c:v>
                </c:pt>
                <c:pt idx="1215">
                  <c:v>40932</c:v>
                </c:pt>
                <c:pt idx="1216">
                  <c:v>40931</c:v>
                </c:pt>
                <c:pt idx="1217">
                  <c:v>40928</c:v>
                </c:pt>
                <c:pt idx="1218">
                  <c:v>40927</c:v>
                </c:pt>
                <c:pt idx="1219">
                  <c:v>40926</c:v>
                </c:pt>
                <c:pt idx="1220">
                  <c:v>40925</c:v>
                </c:pt>
                <c:pt idx="1221">
                  <c:v>40924</c:v>
                </c:pt>
                <c:pt idx="1222">
                  <c:v>40921</c:v>
                </c:pt>
                <c:pt idx="1223">
                  <c:v>40920</c:v>
                </c:pt>
                <c:pt idx="1224">
                  <c:v>40919</c:v>
                </c:pt>
                <c:pt idx="1225">
                  <c:v>40918</c:v>
                </c:pt>
                <c:pt idx="1226">
                  <c:v>40917</c:v>
                </c:pt>
                <c:pt idx="1227">
                  <c:v>40914</c:v>
                </c:pt>
                <c:pt idx="1228">
                  <c:v>40913</c:v>
                </c:pt>
                <c:pt idx="1229">
                  <c:v>40912</c:v>
                </c:pt>
                <c:pt idx="1230">
                  <c:v>40911</c:v>
                </c:pt>
                <c:pt idx="1231">
                  <c:v>40910</c:v>
                </c:pt>
                <c:pt idx="1232">
                  <c:v>40907</c:v>
                </c:pt>
                <c:pt idx="1233">
                  <c:v>40906</c:v>
                </c:pt>
                <c:pt idx="1234">
                  <c:v>40905</c:v>
                </c:pt>
                <c:pt idx="1235">
                  <c:v>40904</c:v>
                </c:pt>
                <c:pt idx="1236">
                  <c:v>40903</c:v>
                </c:pt>
                <c:pt idx="1237">
                  <c:v>40900</c:v>
                </c:pt>
                <c:pt idx="1238">
                  <c:v>40899</c:v>
                </c:pt>
                <c:pt idx="1239">
                  <c:v>40898</c:v>
                </c:pt>
                <c:pt idx="1240">
                  <c:v>40897</c:v>
                </c:pt>
                <c:pt idx="1241">
                  <c:v>40896</c:v>
                </c:pt>
                <c:pt idx="1242">
                  <c:v>40893</c:v>
                </c:pt>
                <c:pt idx="1243">
                  <c:v>40892</c:v>
                </c:pt>
                <c:pt idx="1244">
                  <c:v>40891</c:v>
                </c:pt>
                <c:pt idx="1245">
                  <c:v>40890</c:v>
                </c:pt>
                <c:pt idx="1246">
                  <c:v>40889</c:v>
                </c:pt>
                <c:pt idx="1247">
                  <c:v>40886</c:v>
                </c:pt>
                <c:pt idx="1248">
                  <c:v>40885</c:v>
                </c:pt>
                <c:pt idx="1249">
                  <c:v>40884</c:v>
                </c:pt>
                <c:pt idx="1250">
                  <c:v>40882</c:v>
                </c:pt>
                <c:pt idx="1251">
                  <c:v>40879</c:v>
                </c:pt>
                <c:pt idx="1252">
                  <c:v>40878</c:v>
                </c:pt>
                <c:pt idx="1253">
                  <c:v>40877</c:v>
                </c:pt>
                <c:pt idx="1254">
                  <c:v>40876</c:v>
                </c:pt>
                <c:pt idx="1255">
                  <c:v>40875</c:v>
                </c:pt>
                <c:pt idx="1256">
                  <c:v>40872</c:v>
                </c:pt>
                <c:pt idx="1257">
                  <c:v>40871</c:v>
                </c:pt>
                <c:pt idx="1258">
                  <c:v>40870</c:v>
                </c:pt>
                <c:pt idx="1259">
                  <c:v>40869</c:v>
                </c:pt>
                <c:pt idx="1260">
                  <c:v>40868</c:v>
                </c:pt>
                <c:pt idx="1261">
                  <c:v>40865</c:v>
                </c:pt>
                <c:pt idx="1262">
                  <c:v>40864</c:v>
                </c:pt>
                <c:pt idx="1263">
                  <c:v>40863</c:v>
                </c:pt>
                <c:pt idx="1264">
                  <c:v>40862</c:v>
                </c:pt>
                <c:pt idx="1265">
                  <c:v>40861</c:v>
                </c:pt>
                <c:pt idx="1266">
                  <c:v>40858</c:v>
                </c:pt>
                <c:pt idx="1267">
                  <c:v>40856</c:v>
                </c:pt>
                <c:pt idx="1268">
                  <c:v>40855</c:v>
                </c:pt>
                <c:pt idx="1269">
                  <c:v>40851</c:v>
                </c:pt>
                <c:pt idx="1270">
                  <c:v>40850</c:v>
                </c:pt>
                <c:pt idx="1271">
                  <c:v>40849</c:v>
                </c:pt>
                <c:pt idx="1272">
                  <c:v>40848</c:v>
                </c:pt>
                <c:pt idx="1273">
                  <c:v>40847</c:v>
                </c:pt>
                <c:pt idx="1274">
                  <c:v>40844</c:v>
                </c:pt>
                <c:pt idx="1275">
                  <c:v>40841</c:v>
                </c:pt>
                <c:pt idx="1276">
                  <c:v>40840</c:v>
                </c:pt>
                <c:pt idx="1277">
                  <c:v>40837</c:v>
                </c:pt>
                <c:pt idx="1278">
                  <c:v>40836</c:v>
                </c:pt>
                <c:pt idx="1279">
                  <c:v>40835</c:v>
                </c:pt>
                <c:pt idx="1280">
                  <c:v>40834</c:v>
                </c:pt>
                <c:pt idx="1281">
                  <c:v>40833</c:v>
                </c:pt>
                <c:pt idx="1282">
                  <c:v>40830</c:v>
                </c:pt>
                <c:pt idx="1283">
                  <c:v>40829</c:v>
                </c:pt>
                <c:pt idx="1284">
                  <c:v>40828</c:v>
                </c:pt>
                <c:pt idx="1285">
                  <c:v>40827</c:v>
                </c:pt>
                <c:pt idx="1286">
                  <c:v>40826</c:v>
                </c:pt>
                <c:pt idx="1287">
                  <c:v>40823</c:v>
                </c:pt>
                <c:pt idx="1288">
                  <c:v>40821</c:v>
                </c:pt>
                <c:pt idx="1289">
                  <c:v>40820</c:v>
                </c:pt>
                <c:pt idx="1290">
                  <c:v>40819</c:v>
                </c:pt>
                <c:pt idx="1291">
                  <c:v>40815</c:v>
                </c:pt>
                <c:pt idx="1292">
                  <c:v>40814</c:v>
                </c:pt>
                <c:pt idx="1293">
                  <c:v>40813</c:v>
                </c:pt>
                <c:pt idx="1294">
                  <c:v>40812</c:v>
                </c:pt>
                <c:pt idx="1295">
                  <c:v>40809</c:v>
                </c:pt>
                <c:pt idx="1296">
                  <c:v>40808</c:v>
                </c:pt>
                <c:pt idx="1297">
                  <c:v>40807</c:v>
                </c:pt>
                <c:pt idx="1298">
                  <c:v>40806</c:v>
                </c:pt>
                <c:pt idx="1299">
                  <c:v>40805</c:v>
                </c:pt>
                <c:pt idx="1300">
                  <c:v>40802</c:v>
                </c:pt>
                <c:pt idx="1301">
                  <c:v>40801</c:v>
                </c:pt>
                <c:pt idx="1302">
                  <c:v>40800</c:v>
                </c:pt>
                <c:pt idx="1303">
                  <c:v>40799</c:v>
                </c:pt>
                <c:pt idx="1304">
                  <c:v>40798</c:v>
                </c:pt>
                <c:pt idx="1305">
                  <c:v>40795</c:v>
                </c:pt>
                <c:pt idx="1306">
                  <c:v>40794</c:v>
                </c:pt>
                <c:pt idx="1307">
                  <c:v>40793</c:v>
                </c:pt>
                <c:pt idx="1308">
                  <c:v>40792</c:v>
                </c:pt>
                <c:pt idx="1309">
                  <c:v>40791</c:v>
                </c:pt>
                <c:pt idx="1310">
                  <c:v>40788</c:v>
                </c:pt>
                <c:pt idx="1311">
                  <c:v>40785</c:v>
                </c:pt>
                <c:pt idx="1312">
                  <c:v>40784</c:v>
                </c:pt>
                <c:pt idx="1313">
                  <c:v>40781</c:v>
                </c:pt>
                <c:pt idx="1314">
                  <c:v>40780</c:v>
                </c:pt>
                <c:pt idx="1315">
                  <c:v>40779</c:v>
                </c:pt>
                <c:pt idx="1316">
                  <c:v>40778</c:v>
                </c:pt>
                <c:pt idx="1317">
                  <c:v>40777</c:v>
                </c:pt>
                <c:pt idx="1318">
                  <c:v>40773</c:v>
                </c:pt>
                <c:pt idx="1319">
                  <c:v>40772</c:v>
                </c:pt>
                <c:pt idx="1320">
                  <c:v>40771</c:v>
                </c:pt>
                <c:pt idx="1321">
                  <c:v>40767</c:v>
                </c:pt>
                <c:pt idx="1322">
                  <c:v>40766</c:v>
                </c:pt>
                <c:pt idx="1323">
                  <c:v>40765</c:v>
                </c:pt>
                <c:pt idx="1324">
                  <c:v>40764</c:v>
                </c:pt>
                <c:pt idx="1325">
                  <c:v>40763</c:v>
                </c:pt>
                <c:pt idx="1326">
                  <c:v>40760</c:v>
                </c:pt>
                <c:pt idx="1327">
                  <c:v>40759</c:v>
                </c:pt>
                <c:pt idx="1328">
                  <c:v>40758</c:v>
                </c:pt>
                <c:pt idx="1329">
                  <c:v>40757</c:v>
                </c:pt>
                <c:pt idx="1330">
                  <c:v>40756</c:v>
                </c:pt>
                <c:pt idx="1331">
                  <c:v>40753</c:v>
                </c:pt>
                <c:pt idx="1332">
                  <c:v>40752</c:v>
                </c:pt>
                <c:pt idx="1333">
                  <c:v>40751</c:v>
                </c:pt>
                <c:pt idx="1334">
                  <c:v>40750</c:v>
                </c:pt>
                <c:pt idx="1335">
                  <c:v>40749</c:v>
                </c:pt>
                <c:pt idx="1336">
                  <c:v>40746</c:v>
                </c:pt>
                <c:pt idx="1337">
                  <c:v>40745</c:v>
                </c:pt>
                <c:pt idx="1338">
                  <c:v>40744</c:v>
                </c:pt>
                <c:pt idx="1339">
                  <c:v>40743</c:v>
                </c:pt>
                <c:pt idx="1340">
                  <c:v>40742</c:v>
                </c:pt>
                <c:pt idx="1341">
                  <c:v>40739</c:v>
                </c:pt>
                <c:pt idx="1342">
                  <c:v>40738</c:v>
                </c:pt>
                <c:pt idx="1343">
                  <c:v>40737</c:v>
                </c:pt>
                <c:pt idx="1344">
                  <c:v>40736</c:v>
                </c:pt>
                <c:pt idx="1345">
                  <c:v>40735</c:v>
                </c:pt>
                <c:pt idx="1346">
                  <c:v>40732</c:v>
                </c:pt>
                <c:pt idx="1347">
                  <c:v>40731</c:v>
                </c:pt>
                <c:pt idx="1348">
                  <c:v>40730</c:v>
                </c:pt>
                <c:pt idx="1349">
                  <c:v>40729</c:v>
                </c:pt>
                <c:pt idx="1350">
                  <c:v>40728</c:v>
                </c:pt>
                <c:pt idx="1351">
                  <c:v>40724</c:v>
                </c:pt>
                <c:pt idx="1352">
                  <c:v>40723</c:v>
                </c:pt>
                <c:pt idx="1353">
                  <c:v>40722</c:v>
                </c:pt>
                <c:pt idx="1354">
                  <c:v>40721</c:v>
                </c:pt>
                <c:pt idx="1355">
                  <c:v>40718</c:v>
                </c:pt>
                <c:pt idx="1356">
                  <c:v>40717</c:v>
                </c:pt>
                <c:pt idx="1357">
                  <c:v>40716</c:v>
                </c:pt>
                <c:pt idx="1358">
                  <c:v>40715</c:v>
                </c:pt>
                <c:pt idx="1359">
                  <c:v>40714</c:v>
                </c:pt>
                <c:pt idx="1360">
                  <c:v>40711</c:v>
                </c:pt>
                <c:pt idx="1361">
                  <c:v>40710</c:v>
                </c:pt>
                <c:pt idx="1362">
                  <c:v>40709</c:v>
                </c:pt>
                <c:pt idx="1363">
                  <c:v>40708</c:v>
                </c:pt>
                <c:pt idx="1364">
                  <c:v>40707</c:v>
                </c:pt>
                <c:pt idx="1365">
                  <c:v>40704</c:v>
                </c:pt>
                <c:pt idx="1366">
                  <c:v>40703</c:v>
                </c:pt>
                <c:pt idx="1367">
                  <c:v>40702</c:v>
                </c:pt>
                <c:pt idx="1368">
                  <c:v>40701</c:v>
                </c:pt>
                <c:pt idx="1369">
                  <c:v>40700</c:v>
                </c:pt>
                <c:pt idx="1370">
                  <c:v>40697</c:v>
                </c:pt>
                <c:pt idx="1371">
                  <c:v>40696</c:v>
                </c:pt>
                <c:pt idx="1372">
                  <c:v>40695</c:v>
                </c:pt>
                <c:pt idx="1373">
                  <c:v>40694</c:v>
                </c:pt>
                <c:pt idx="1374">
                  <c:v>40693</c:v>
                </c:pt>
                <c:pt idx="1375">
                  <c:v>40690</c:v>
                </c:pt>
                <c:pt idx="1376">
                  <c:v>40689</c:v>
                </c:pt>
                <c:pt idx="1377">
                  <c:v>40688</c:v>
                </c:pt>
                <c:pt idx="1378">
                  <c:v>40687</c:v>
                </c:pt>
                <c:pt idx="1379">
                  <c:v>40686</c:v>
                </c:pt>
                <c:pt idx="1380">
                  <c:v>40683</c:v>
                </c:pt>
                <c:pt idx="1381">
                  <c:v>40682</c:v>
                </c:pt>
                <c:pt idx="1382">
                  <c:v>40681</c:v>
                </c:pt>
                <c:pt idx="1383">
                  <c:v>40679</c:v>
                </c:pt>
                <c:pt idx="1384">
                  <c:v>40676</c:v>
                </c:pt>
                <c:pt idx="1385">
                  <c:v>40675</c:v>
                </c:pt>
                <c:pt idx="1386">
                  <c:v>40674</c:v>
                </c:pt>
                <c:pt idx="1387">
                  <c:v>40673</c:v>
                </c:pt>
                <c:pt idx="1388">
                  <c:v>40672</c:v>
                </c:pt>
                <c:pt idx="1389">
                  <c:v>40669</c:v>
                </c:pt>
                <c:pt idx="1390">
                  <c:v>40668</c:v>
                </c:pt>
                <c:pt idx="1391">
                  <c:v>40667</c:v>
                </c:pt>
                <c:pt idx="1392">
                  <c:v>40666</c:v>
                </c:pt>
                <c:pt idx="1393">
                  <c:v>40665</c:v>
                </c:pt>
                <c:pt idx="1394">
                  <c:v>40662</c:v>
                </c:pt>
                <c:pt idx="1395">
                  <c:v>40661</c:v>
                </c:pt>
                <c:pt idx="1396">
                  <c:v>40660</c:v>
                </c:pt>
                <c:pt idx="1397">
                  <c:v>40659</c:v>
                </c:pt>
                <c:pt idx="1398">
                  <c:v>40658</c:v>
                </c:pt>
                <c:pt idx="1399">
                  <c:v>40654</c:v>
                </c:pt>
                <c:pt idx="1400">
                  <c:v>40653</c:v>
                </c:pt>
                <c:pt idx="1401">
                  <c:v>40652</c:v>
                </c:pt>
                <c:pt idx="1402">
                  <c:v>40651</c:v>
                </c:pt>
                <c:pt idx="1403">
                  <c:v>40648</c:v>
                </c:pt>
                <c:pt idx="1404">
                  <c:v>40646</c:v>
                </c:pt>
                <c:pt idx="1405">
                  <c:v>40644</c:v>
                </c:pt>
                <c:pt idx="1406">
                  <c:v>40641</c:v>
                </c:pt>
                <c:pt idx="1407">
                  <c:v>40640</c:v>
                </c:pt>
                <c:pt idx="1408">
                  <c:v>40639</c:v>
                </c:pt>
                <c:pt idx="1409">
                  <c:v>40638</c:v>
                </c:pt>
                <c:pt idx="1410">
                  <c:v>40633</c:v>
                </c:pt>
                <c:pt idx="1411">
                  <c:v>40632</c:v>
                </c:pt>
                <c:pt idx="1412">
                  <c:v>40631</c:v>
                </c:pt>
                <c:pt idx="1413">
                  <c:v>40630</c:v>
                </c:pt>
                <c:pt idx="1414">
                  <c:v>40627</c:v>
                </c:pt>
                <c:pt idx="1415">
                  <c:v>40626</c:v>
                </c:pt>
                <c:pt idx="1416">
                  <c:v>40625</c:v>
                </c:pt>
                <c:pt idx="1417">
                  <c:v>40624</c:v>
                </c:pt>
                <c:pt idx="1418">
                  <c:v>40623</c:v>
                </c:pt>
                <c:pt idx="1419">
                  <c:v>40620</c:v>
                </c:pt>
                <c:pt idx="1420">
                  <c:v>40619</c:v>
                </c:pt>
                <c:pt idx="1421">
                  <c:v>40618</c:v>
                </c:pt>
                <c:pt idx="1422">
                  <c:v>40617</c:v>
                </c:pt>
                <c:pt idx="1423">
                  <c:v>40616</c:v>
                </c:pt>
                <c:pt idx="1424">
                  <c:v>40613</c:v>
                </c:pt>
                <c:pt idx="1425">
                  <c:v>40612</c:v>
                </c:pt>
                <c:pt idx="1426">
                  <c:v>40611</c:v>
                </c:pt>
                <c:pt idx="1427">
                  <c:v>40610</c:v>
                </c:pt>
                <c:pt idx="1428">
                  <c:v>40609</c:v>
                </c:pt>
                <c:pt idx="1429">
                  <c:v>40606</c:v>
                </c:pt>
                <c:pt idx="1430">
                  <c:v>40605</c:v>
                </c:pt>
                <c:pt idx="1431">
                  <c:v>40603</c:v>
                </c:pt>
                <c:pt idx="1432">
                  <c:v>40602</c:v>
                </c:pt>
                <c:pt idx="1433">
                  <c:v>40599</c:v>
                </c:pt>
                <c:pt idx="1434">
                  <c:v>40598</c:v>
                </c:pt>
                <c:pt idx="1435">
                  <c:v>40597</c:v>
                </c:pt>
                <c:pt idx="1436">
                  <c:v>40596</c:v>
                </c:pt>
                <c:pt idx="1437">
                  <c:v>40595</c:v>
                </c:pt>
                <c:pt idx="1438">
                  <c:v>40592</c:v>
                </c:pt>
                <c:pt idx="1439">
                  <c:v>40591</c:v>
                </c:pt>
                <c:pt idx="1440">
                  <c:v>40589</c:v>
                </c:pt>
                <c:pt idx="1441">
                  <c:v>40588</c:v>
                </c:pt>
                <c:pt idx="1442">
                  <c:v>40585</c:v>
                </c:pt>
                <c:pt idx="1443">
                  <c:v>40584</c:v>
                </c:pt>
                <c:pt idx="1444">
                  <c:v>40583</c:v>
                </c:pt>
                <c:pt idx="1445">
                  <c:v>40582</c:v>
                </c:pt>
                <c:pt idx="1446">
                  <c:v>40581</c:v>
                </c:pt>
                <c:pt idx="1447">
                  <c:v>40578</c:v>
                </c:pt>
                <c:pt idx="1448">
                  <c:v>40577</c:v>
                </c:pt>
                <c:pt idx="1449">
                  <c:v>40576</c:v>
                </c:pt>
                <c:pt idx="1450">
                  <c:v>40575</c:v>
                </c:pt>
                <c:pt idx="1451">
                  <c:v>40574</c:v>
                </c:pt>
                <c:pt idx="1452">
                  <c:v>40571</c:v>
                </c:pt>
                <c:pt idx="1453">
                  <c:v>40570</c:v>
                </c:pt>
                <c:pt idx="1454">
                  <c:v>40568</c:v>
                </c:pt>
                <c:pt idx="1455">
                  <c:v>40567</c:v>
                </c:pt>
                <c:pt idx="1456">
                  <c:v>40564</c:v>
                </c:pt>
                <c:pt idx="1457">
                  <c:v>40563</c:v>
                </c:pt>
                <c:pt idx="1458">
                  <c:v>40562</c:v>
                </c:pt>
                <c:pt idx="1459">
                  <c:v>40561</c:v>
                </c:pt>
                <c:pt idx="1460">
                  <c:v>40560</c:v>
                </c:pt>
                <c:pt idx="1461">
                  <c:v>40557</c:v>
                </c:pt>
                <c:pt idx="1462">
                  <c:v>40556</c:v>
                </c:pt>
                <c:pt idx="1463">
                  <c:v>40555</c:v>
                </c:pt>
                <c:pt idx="1464">
                  <c:v>40554</c:v>
                </c:pt>
                <c:pt idx="1465">
                  <c:v>40553</c:v>
                </c:pt>
                <c:pt idx="1466">
                  <c:v>40550</c:v>
                </c:pt>
                <c:pt idx="1467">
                  <c:v>40549</c:v>
                </c:pt>
                <c:pt idx="1468">
                  <c:v>40548</c:v>
                </c:pt>
                <c:pt idx="1469">
                  <c:v>40547</c:v>
                </c:pt>
                <c:pt idx="1470">
                  <c:v>40546</c:v>
                </c:pt>
                <c:pt idx="1471">
                  <c:v>40543</c:v>
                </c:pt>
                <c:pt idx="1472">
                  <c:v>40542</c:v>
                </c:pt>
                <c:pt idx="1473">
                  <c:v>40541</c:v>
                </c:pt>
                <c:pt idx="1474">
                  <c:v>40540</c:v>
                </c:pt>
                <c:pt idx="1475">
                  <c:v>40539</c:v>
                </c:pt>
                <c:pt idx="1476">
                  <c:v>40536</c:v>
                </c:pt>
                <c:pt idx="1477">
                  <c:v>40535</c:v>
                </c:pt>
                <c:pt idx="1478">
                  <c:v>40534</c:v>
                </c:pt>
                <c:pt idx="1479">
                  <c:v>40533</c:v>
                </c:pt>
                <c:pt idx="1480">
                  <c:v>40532</c:v>
                </c:pt>
                <c:pt idx="1481">
                  <c:v>40528</c:v>
                </c:pt>
                <c:pt idx="1482">
                  <c:v>40527</c:v>
                </c:pt>
                <c:pt idx="1483">
                  <c:v>40526</c:v>
                </c:pt>
                <c:pt idx="1484">
                  <c:v>40525</c:v>
                </c:pt>
                <c:pt idx="1485">
                  <c:v>40522</c:v>
                </c:pt>
                <c:pt idx="1486">
                  <c:v>40521</c:v>
                </c:pt>
                <c:pt idx="1487">
                  <c:v>40520</c:v>
                </c:pt>
                <c:pt idx="1488">
                  <c:v>40519</c:v>
                </c:pt>
                <c:pt idx="1489">
                  <c:v>40518</c:v>
                </c:pt>
                <c:pt idx="1490">
                  <c:v>40515</c:v>
                </c:pt>
                <c:pt idx="1491">
                  <c:v>40514</c:v>
                </c:pt>
                <c:pt idx="1492">
                  <c:v>40513</c:v>
                </c:pt>
                <c:pt idx="1493">
                  <c:v>40512</c:v>
                </c:pt>
                <c:pt idx="1494">
                  <c:v>40511</c:v>
                </c:pt>
                <c:pt idx="1495">
                  <c:v>40508</c:v>
                </c:pt>
                <c:pt idx="1496">
                  <c:v>40507</c:v>
                </c:pt>
                <c:pt idx="1497">
                  <c:v>40506</c:v>
                </c:pt>
                <c:pt idx="1498">
                  <c:v>40505</c:v>
                </c:pt>
                <c:pt idx="1499">
                  <c:v>40504</c:v>
                </c:pt>
                <c:pt idx="1500">
                  <c:v>40501</c:v>
                </c:pt>
                <c:pt idx="1501">
                  <c:v>40500</c:v>
                </c:pt>
                <c:pt idx="1502">
                  <c:v>40498</c:v>
                </c:pt>
                <c:pt idx="1503">
                  <c:v>40497</c:v>
                </c:pt>
                <c:pt idx="1504">
                  <c:v>40494</c:v>
                </c:pt>
                <c:pt idx="1505">
                  <c:v>40493</c:v>
                </c:pt>
                <c:pt idx="1506">
                  <c:v>40492</c:v>
                </c:pt>
                <c:pt idx="1507">
                  <c:v>40491</c:v>
                </c:pt>
                <c:pt idx="1508">
                  <c:v>40490</c:v>
                </c:pt>
                <c:pt idx="1509">
                  <c:v>40486</c:v>
                </c:pt>
                <c:pt idx="1510">
                  <c:v>40485</c:v>
                </c:pt>
                <c:pt idx="1511">
                  <c:v>40484</c:v>
                </c:pt>
                <c:pt idx="1512">
                  <c:v>40483</c:v>
                </c:pt>
                <c:pt idx="1513">
                  <c:v>40480</c:v>
                </c:pt>
                <c:pt idx="1514">
                  <c:v>40479</c:v>
                </c:pt>
                <c:pt idx="1515">
                  <c:v>40478</c:v>
                </c:pt>
                <c:pt idx="1516">
                  <c:v>40477</c:v>
                </c:pt>
                <c:pt idx="1517">
                  <c:v>40476</c:v>
                </c:pt>
                <c:pt idx="1518">
                  <c:v>40473</c:v>
                </c:pt>
                <c:pt idx="1519">
                  <c:v>40472</c:v>
                </c:pt>
                <c:pt idx="1520">
                  <c:v>40471</c:v>
                </c:pt>
                <c:pt idx="1521">
                  <c:v>40470</c:v>
                </c:pt>
                <c:pt idx="1522">
                  <c:v>40469</c:v>
                </c:pt>
                <c:pt idx="1523">
                  <c:v>40466</c:v>
                </c:pt>
                <c:pt idx="1524">
                  <c:v>40465</c:v>
                </c:pt>
                <c:pt idx="1525">
                  <c:v>40464</c:v>
                </c:pt>
                <c:pt idx="1526">
                  <c:v>40463</c:v>
                </c:pt>
                <c:pt idx="1527">
                  <c:v>40462</c:v>
                </c:pt>
                <c:pt idx="1528">
                  <c:v>40459</c:v>
                </c:pt>
                <c:pt idx="1529">
                  <c:v>40458</c:v>
                </c:pt>
                <c:pt idx="1530">
                  <c:v>40457</c:v>
                </c:pt>
                <c:pt idx="1531">
                  <c:v>40456</c:v>
                </c:pt>
                <c:pt idx="1532">
                  <c:v>40455</c:v>
                </c:pt>
                <c:pt idx="1533">
                  <c:v>40452</c:v>
                </c:pt>
                <c:pt idx="1534">
                  <c:v>40450</c:v>
                </c:pt>
                <c:pt idx="1535">
                  <c:v>40449</c:v>
                </c:pt>
                <c:pt idx="1536">
                  <c:v>40448</c:v>
                </c:pt>
                <c:pt idx="1537">
                  <c:v>40445</c:v>
                </c:pt>
                <c:pt idx="1538">
                  <c:v>40444</c:v>
                </c:pt>
                <c:pt idx="1539">
                  <c:v>40443</c:v>
                </c:pt>
                <c:pt idx="1540">
                  <c:v>40442</c:v>
                </c:pt>
                <c:pt idx="1541">
                  <c:v>40441</c:v>
                </c:pt>
                <c:pt idx="1542">
                  <c:v>40438</c:v>
                </c:pt>
                <c:pt idx="1543">
                  <c:v>40437</c:v>
                </c:pt>
                <c:pt idx="1544">
                  <c:v>40436</c:v>
                </c:pt>
                <c:pt idx="1545">
                  <c:v>40435</c:v>
                </c:pt>
                <c:pt idx="1546">
                  <c:v>40434</c:v>
                </c:pt>
                <c:pt idx="1547">
                  <c:v>40430</c:v>
                </c:pt>
                <c:pt idx="1548">
                  <c:v>40429</c:v>
                </c:pt>
                <c:pt idx="1549">
                  <c:v>40428</c:v>
                </c:pt>
                <c:pt idx="1550">
                  <c:v>40427</c:v>
                </c:pt>
                <c:pt idx="1551">
                  <c:v>40424</c:v>
                </c:pt>
                <c:pt idx="1552">
                  <c:v>40423</c:v>
                </c:pt>
                <c:pt idx="1553">
                  <c:v>40422</c:v>
                </c:pt>
                <c:pt idx="1554">
                  <c:v>40421</c:v>
                </c:pt>
                <c:pt idx="1555">
                  <c:v>40420</c:v>
                </c:pt>
                <c:pt idx="1556">
                  <c:v>40417</c:v>
                </c:pt>
                <c:pt idx="1557">
                  <c:v>40416</c:v>
                </c:pt>
                <c:pt idx="1558">
                  <c:v>40415</c:v>
                </c:pt>
                <c:pt idx="1559">
                  <c:v>40414</c:v>
                </c:pt>
                <c:pt idx="1560">
                  <c:v>40413</c:v>
                </c:pt>
                <c:pt idx="1561">
                  <c:v>40410</c:v>
                </c:pt>
                <c:pt idx="1562">
                  <c:v>40408</c:v>
                </c:pt>
                <c:pt idx="1563">
                  <c:v>40407</c:v>
                </c:pt>
                <c:pt idx="1564">
                  <c:v>40406</c:v>
                </c:pt>
                <c:pt idx="1565">
                  <c:v>40403</c:v>
                </c:pt>
                <c:pt idx="1566">
                  <c:v>40402</c:v>
                </c:pt>
                <c:pt idx="1567">
                  <c:v>40401</c:v>
                </c:pt>
                <c:pt idx="1568">
                  <c:v>40400</c:v>
                </c:pt>
                <c:pt idx="1569">
                  <c:v>40399</c:v>
                </c:pt>
                <c:pt idx="1570">
                  <c:v>40396</c:v>
                </c:pt>
                <c:pt idx="1571">
                  <c:v>40395</c:v>
                </c:pt>
                <c:pt idx="1572">
                  <c:v>40394</c:v>
                </c:pt>
                <c:pt idx="1573">
                  <c:v>40393</c:v>
                </c:pt>
                <c:pt idx="1574">
                  <c:v>40392</c:v>
                </c:pt>
                <c:pt idx="1575">
                  <c:v>40389</c:v>
                </c:pt>
                <c:pt idx="1576">
                  <c:v>40388</c:v>
                </c:pt>
                <c:pt idx="1577">
                  <c:v>40387</c:v>
                </c:pt>
                <c:pt idx="1578">
                  <c:v>40386</c:v>
                </c:pt>
                <c:pt idx="1579">
                  <c:v>40385</c:v>
                </c:pt>
                <c:pt idx="1580">
                  <c:v>40382</c:v>
                </c:pt>
                <c:pt idx="1581">
                  <c:v>40381</c:v>
                </c:pt>
                <c:pt idx="1582">
                  <c:v>40380</c:v>
                </c:pt>
                <c:pt idx="1583">
                  <c:v>40379</c:v>
                </c:pt>
                <c:pt idx="1584">
                  <c:v>40378</c:v>
                </c:pt>
                <c:pt idx="1585">
                  <c:v>40375</c:v>
                </c:pt>
                <c:pt idx="1586">
                  <c:v>40374</c:v>
                </c:pt>
                <c:pt idx="1587">
                  <c:v>40373</c:v>
                </c:pt>
                <c:pt idx="1588">
                  <c:v>40372</c:v>
                </c:pt>
                <c:pt idx="1589">
                  <c:v>40371</c:v>
                </c:pt>
                <c:pt idx="1590">
                  <c:v>40368</c:v>
                </c:pt>
                <c:pt idx="1591">
                  <c:v>40367</c:v>
                </c:pt>
                <c:pt idx="1592">
                  <c:v>40366</c:v>
                </c:pt>
                <c:pt idx="1593">
                  <c:v>40365</c:v>
                </c:pt>
                <c:pt idx="1594">
                  <c:v>40364</c:v>
                </c:pt>
                <c:pt idx="1595">
                  <c:v>40361</c:v>
                </c:pt>
                <c:pt idx="1596">
                  <c:v>40359</c:v>
                </c:pt>
                <c:pt idx="1597">
                  <c:v>40358</c:v>
                </c:pt>
                <c:pt idx="1598">
                  <c:v>40357</c:v>
                </c:pt>
                <c:pt idx="1599">
                  <c:v>40354</c:v>
                </c:pt>
                <c:pt idx="1600">
                  <c:v>40353</c:v>
                </c:pt>
                <c:pt idx="1601">
                  <c:v>40352</c:v>
                </c:pt>
                <c:pt idx="1602">
                  <c:v>40351</c:v>
                </c:pt>
                <c:pt idx="1603">
                  <c:v>40350</c:v>
                </c:pt>
                <c:pt idx="1604">
                  <c:v>40347</c:v>
                </c:pt>
                <c:pt idx="1605">
                  <c:v>40346</c:v>
                </c:pt>
                <c:pt idx="1606">
                  <c:v>40345</c:v>
                </c:pt>
                <c:pt idx="1607">
                  <c:v>40344</c:v>
                </c:pt>
                <c:pt idx="1608">
                  <c:v>40343</c:v>
                </c:pt>
                <c:pt idx="1609">
                  <c:v>40340</c:v>
                </c:pt>
                <c:pt idx="1610">
                  <c:v>40339</c:v>
                </c:pt>
                <c:pt idx="1611">
                  <c:v>40338</c:v>
                </c:pt>
                <c:pt idx="1612">
                  <c:v>40337</c:v>
                </c:pt>
                <c:pt idx="1613">
                  <c:v>40336</c:v>
                </c:pt>
                <c:pt idx="1614">
                  <c:v>40333</c:v>
                </c:pt>
                <c:pt idx="1615">
                  <c:v>40332</c:v>
                </c:pt>
                <c:pt idx="1616">
                  <c:v>40331</c:v>
                </c:pt>
                <c:pt idx="1617">
                  <c:v>40330</c:v>
                </c:pt>
                <c:pt idx="1618">
                  <c:v>40329</c:v>
                </c:pt>
                <c:pt idx="1619">
                  <c:v>40326</c:v>
                </c:pt>
                <c:pt idx="1620">
                  <c:v>40324</c:v>
                </c:pt>
                <c:pt idx="1621">
                  <c:v>40323</c:v>
                </c:pt>
                <c:pt idx="1622">
                  <c:v>40322</c:v>
                </c:pt>
                <c:pt idx="1623">
                  <c:v>40319</c:v>
                </c:pt>
                <c:pt idx="1624">
                  <c:v>40318</c:v>
                </c:pt>
                <c:pt idx="1625">
                  <c:v>40317</c:v>
                </c:pt>
                <c:pt idx="1626">
                  <c:v>40316</c:v>
                </c:pt>
                <c:pt idx="1627">
                  <c:v>40315</c:v>
                </c:pt>
                <c:pt idx="1628">
                  <c:v>40312</c:v>
                </c:pt>
                <c:pt idx="1629">
                  <c:v>40311</c:v>
                </c:pt>
                <c:pt idx="1630">
                  <c:v>40310</c:v>
                </c:pt>
                <c:pt idx="1631">
                  <c:v>40309</c:v>
                </c:pt>
                <c:pt idx="1632">
                  <c:v>40308</c:v>
                </c:pt>
                <c:pt idx="1633">
                  <c:v>40305</c:v>
                </c:pt>
                <c:pt idx="1634">
                  <c:v>40304</c:v>
                </c:pt>
                <c:pt idx="1635">
                  <c:v>40303</c:v>
                </c:pt>
                <c:pt idx="1636">
                  <c:v>40302</c:v>
                </c:pt>
                <c:pt idx="1637">
                  <c:v>40301</c:v>
                </c:pt>
                <c:pt idx="1638">
                  <c:v>40298</c:v>
                </c:pt>
                <c:pt idx="1639">
                  <c:v>40297</c:v>
                </c:pt>
                <c:pt idx="1640">
                  <c:v>40296</c:v>
                </c:pt>
                <c:pt idx="1641">
                  <c:v>40295</c:v>
                </c:pt>
                <c:pt idx="1642">
                  <c:v>40294</c:v>
                </c:pt>
                <c:pt idx="1643">
                  <c:v>40291</c:v>
                </c:pt>
                <c:pt idx="1644">
                  <c:v>40290</c:v>
                </c:pt>
                <c:pt idx="1645">
                  <c:v>40289</c:v>
                </c:pt>
                <c:pt idx="1646">
                  <c:v>40288</c:v>
                </c:pt>
                <c:pt idx="1647">
                  <c:v>40287</c:v>
                </c:pt>
                <c:pt idx="1648">
                  <c:v>40284</c:v>
                </c:pt>
                <c:pt idx="1649">
                  <c:v>40283</c:v>
                </c:pt>
                <c:pt idx="1650">
                  <c:v>40281</c:v>
                </c:pt>
                <c:pt idx="1651">
                  <c:v>40280</c:v>
                </c:pt>
                <c:pt idx="1652">
                  <c:v>40277</c:v>
                </c:pt>
                <c:pt idx="1653">
                  <c:v>40276</c:v>
                </c:pt>
                <c:pt idx="1654">
                  <c:v>40275</c:v>
                </c:pt>
                <c:pt idx="1655">
                  <c:v>40274</c:v>
                </c:pt>
                <c:pt idx="1656">
                  <c:v>40273</c:v>
                </c:pt>
                <c:pt idx="1657">
                  <c:v>40268</c:v>
                </c:pt>
                <c:pt idx="1658">
                  <c:v>40267</c:v>
                </c:pt>
                <c:pt idx="1659">
                  <c:v>40266</c:v>
                </c:pt>
                <c:pt idx="1660">
                  <c:v>40263</c:v>
                </c:pt>
                <c:pt idx="1661">
                  <c:v>40262</c:v>
                </c:pt>
                <c:pt idx="1662">
                  <c:v>40260</c:v>
                </c:pt>
                <c:pt idx="1663">
                  <c:v>40259</c:v>
                </c:pt>
                <c:pt idx="1664">
                  <c:v>40256</c:v>
                </c:pt>
                <c:pt idx="1665">
                  <c:v>40255</c:v>
                </c:pt>
                <c:pt idx="1666">
                  <c:v>40254</c:v>
                </c:pt>
                <c:pt idx="1667">
                  <c:v>40252</c:v>
                </c:pt>
                <c:pt idx="1668">
                  <c:v>40249</c:v>
                </c:pt>
                <c:pt idx="1669">
                  <c:v>40248</c:v>
                </c:pt>
                <c:pt idx="1670">
                  <c:v>40247</c:v>
                </c:pt>
                <c:pt idx="1671">
                  <c:v>40246</c:v>
                </c:pt>
                <c:pt idx="1672">
                  <c:v>40245</c:v>
                </c:pt>
                <c:pt idx="1673">
                  <c:v>40242</c:v>
                </c:pt>
                <c:pt idx="1674">
                  <c:v>40241</c:v>
                </c:pt>
                <c:pt idx="1675">
                  <c:v>40240</c:v>
                </c:pt>
                <c:pt idx="1676">
                  <c:v>40239</c:v>
                </c:pt>
                <c:pt idx="1677">
                  <c:v>40235</c:v>
                </c:pt>
                <c:pt idx="1678">
                  <c:v>40234</c:v>
                </c:pt>
                <c:pt idx="1679">
                  <c:v>40233</c:v>
                </c:pt>
                <c:pt idx="1680">
                  <c:v>40232</c:v>
                </c:pt>
                <c:pt idx="1681">
                  <c:v>40231</c:v>
                </c:pt>
                <c:pt idx="1682">
                  <c:v>40228</c:v>
                </c:pt>
                <c:pt idx="1683">
                  <c:v>40227</c:v>
                </c:pt>
                <c:pt idx="1684">
                  <c:v>40226</c:v>
                </c:pt>
                <c:pt idx="1685">
                  <c:v>40225</c:v>
                </c:pt>
                <c:pt idx="1686">
                  <c:v>40224</c:v>
                </c:pt>
                <c:pt idx="1687">
                  <c:v>40220</c:v>
                </c:pt>
                <c:pt idx="1688">
                  <c:v>40219</c:v>
                </c:pt>
                <c:pt idx="1689">
                  <c:v>40218</c:v>
                </c:pt>
                <c:pt idx="1690">
                  <c:v>40217</c:v>
                </c:pt>
                <c:pt idx="1691">
                  <c:v>40214</c:v>
                </c:pt>
                <c:pt idx="1692">
                  <c:v>40213</c:v>
                </c:pt>
                <c:pt idx="1693">
                  <c:v>40212</c:v>
                </c:pt>
                <c:pt idx="1694">
                  <c:v>40211</c:v>
                </c:pt>
                <c:pt idx="1695">
                  <c:v>40210</c:v>
                </c:pt>
                <c:pt idx="1696">
                  <c:v>40207</c:v>
                </c:pt>
                <c:pt idx="1697">
                  <c:v>40206</c:v>
                </c:pt>
                <c:pt idx="1698">
                  <c:v>40205</c:v>
                </c:pt>
                <c:pt idx="1699">
                  <c:v>40203</c:v>
                </c:pt>
                <c:pt idx="1700">
                  <c:v>40200</c:v>
                </c:pt>
                <c:pt idx="1701">
                  <c:v>40199</c:v>
                </c:pt>
                <c:pt idx="1702">
                  <c:v>40198</c:v>
                </c:pt>
                <c:pt idx="1703">
                  <c:v>40197</c:v>
                </c:pt>
                <c:pt idx="1704">
                  <c:v>40196</c:v>
                </c:pt>
                <c:pt idx="1705">
                  <c:v>40193</c:v>
                </c:pt>
                <c:pt idx="1706">
                  <c:v>40192</c:v>
                </c:pt>
                <c:pt idx="1707">
                  <c:v>40191</c:v>
                </c:pt>
                <c:pt idx="1708">
                  <c:v>40190</c:v>
                </c:pt>
                <c:pt idx="1709">
                  <c:v>40189</c:v>
                </c:pt>
                <c:pt idx="1710">
                  <c:v>40186</c:v>
                </c:pt>
                <c:pt idx="1711">
                  <c:v>40185</c:v>
                </c:pt>
                <c:pt idx="1712">
                  <c:v>40184</c:v>
                </c:pt>
                <c:pt idx="1713">
                  <c:v>40183</c:v>
                </c:pt>
                <c:pt idx="1714">
                  <c:v>40182</c:v>
                </c:pt>
                <c:pt idx="1715">
                  <c:v>40179</c:v>
                </c:pt>
                <c:pt idx="1716">
                  <c:v>40178</c:v>
                </c:pt>
                <c:pt idx="1717">
                  <c:v>40177</c:v>
                </c:pt>
                <c:pt idx="1718">
                  <c:v>40176</c:v>
                </c:pt>
                <c:pt idx="1719">
                  <c:v>40171</c:v>
                </c:pt>
                <c:pt idx="1720">
                  <c:v>40170</c:v>
                </c:pt>
                <c:pt idx="1721">
                  <c:v>40169</c:v>
                </c:pt>
                <c:pt idx="1722">
                  <c:v>40168</c:v>
                </c:pt>
                <c:pt idx="1723">
                  <c:v>40165</c:v>
                </c:pt>
                <c:pt idx="1724">
                  <c:v>40164</c:v>
                </c:pt>
                <c:pt idx="1725">
                  <c:v>40163</c:v>
                </c:pt>
                <c:pt idx="1726">
                  <c:v>40162</c:v>
                </c:pt>
                <c:pt idx="1727">
                  <c:v>40161</c:v>
                </c:pt>
                <c:pt idx="1728">
                  <c:v>40158</c:v>
                </c:pt>
                <c:pt idx="1729">
                  <c:v>40157</c:v>
                </c:pt>
                <c:pt idx="1730">
                  <c:v>40156</c:v>
                </c:pt>
                <c:pt idx="1731">
                  <c:v>40155</c:v>
                </c:pt>
                <c:pt idx="1732">
                  <c:v>40154</c:v>
                </c:pt>
                <c:pt idx="1733">
                  <c:v>40151</c:v>
                </c:pt>
                <c:pt idx="1734">
                  <c:v>40150</c:v>
                </c:pt>
                <c:pt idx="1735">
                  <c:v>40149</c:v>
                </c:pt>
                <c:pt idx="1736">
                  <c:v>40148</c:v>
                </c:pt>
                <c:pt idx="1737">
                  <c:v>40147</c:v>
                </c:pt>
                <c:pt idx="1738">
                  <c:v>40144</c:v>
                </c:pt>
                <c:pt idx="1739">
                  <c:v>40143</c:v>
                </c:pt>
                <c:pt idx="1740">
                  <c:v>40142</c:v>
                </c:pt>
                <c:pt idx="1741">
                  <c:v>40141</c:v>
                </c:pt>
                <c:pt idx="1742">
                  <c:v>40140</c:v>
                </c:pt>
                <c:pt idx="1743">
                  <c:v>40137</c:v>
                </c:pt>
                <c:pt idx="1744">
                  <c:v>40136</c:v>
                </c:pt>
                <c:pt idx="1745">
                  <c:v>40135</c:v>
                </c:pt>
                <c:pt idx="1746">
                  <c:v>40134</c:v>
                </c:pt>
                <c:pt idx="1747">
                  <c:v>40133</c:v>
                </c:pt>
                <c:pt idx="1748">
                  <c:v>40130</c:v>
                </c:pt>
                <c:pt idx="1749">
                  <c:v>40129</c:v>
                </c:pt>
                <c:pt idx="1750">
                  <c:v>40128</c:v>
                </c:pt>
                <c:pt idx="1751">
                  <c:v>40127</c:v>
                </c:pt>
                <c:pt idx="1752">
                  <c:v>40126</c:v>
                </c:pt>
                <c:pt idx="1753">
                  <c:v>40123</c:v>
                </c:pt>
                <c:pt idx="1754">
                  <c:v>40122</c:v>
                </c:pt>
                <c:pt idx="1755">
                  <c:v>40121</c:v>
                </c:pt>
                <c:pt idx="1756">
                  <c:v>40120</c:v>
                </c:pt>
                <c:pt idx="1757">
                  <c:v>40116</c:v>
                </c:pt>
                <c:pt idx="1758">
                  <c:v>40115</c:v>
                </c:pt>
                <c:pt idx="1759">
                  <c:v>40114</c:v>
                </c:pt>
                <c:pt idx="1760">
                  <c:v>40113</c:v>
                </c:pt>
                <c:pt idx="1761">
                  <c:v>40112</c:v>
                </c:pt>
                <c:pt idx="1762">
                  <c:v>40109</c:v>
                </c:pt>
                <c:pt idx="1763">
                  <c:v>40108</c:v>
                </c:pt>
                <c:pt idx="1764">
                  <c:v>40107</c:v>
                </c:pt>
                <c:pt idx="1765">
                  <c:v>40106</c:v>
                </c:pt>
                <c:pt idx="1766">
                  <c:v>40102</c:v>
                </c:pt>
                <c:pt idx="1767">
                  <c:v>40101</c:v>
                </c:pt>
                <c:pt idx="1768">
                  <c:v>40100</c:v>
                </c:pt>
                <c:pt idx="1769">
                  <c:v>40098</c:v>
                </c:pt>
                <c:pt idx="1770">
                  <c:v>40095</c:v>
                </c:pt>
                <c:pt idx="1771">
                  <c:v>40094</c:v>
                </c:pt>
                <c:pt idx="1772">
                  <c:v>40093</c:v>
                </c:pt>
                <c:pt idx="1773">
                  <c:v>40092</c:v>
                </c:pt>
                <c:pt idx="1774">
                  <c:v>40091</c:v>
                </c:pt>
                <c:pt idx="1775">
                  <c:v>40087</c:v>
                </c:pt>
                <c:pt idx="1776">
                  <c:v>40085</c:v>
                </c:pt>
                <c:pt idx="1777">
                  <c:v>40081</c:v>
                </c:pt>
                <c:pt idx="1778">
                  <c:v>40080</c:v>
                </c:pt>
                <c:pt idx="1779">
                  <c:v>40079</c:v>
                </c:pt>
                <c:pt idx="1780">
                  <c:v>40078</c:v>
                </c:pt>
                <c:pt idx="1781">
                  <c:v>40074</c:v>
                </c:pt>
                <c:pt idx="1782">
                  <c:v>40073</c:v>
                </c:pt>
                <c:pt idx="1783">
                  <c:v>40072</c:v>
                </c:pt>
                <c:pt idx="1784">
                  <c:v>40071</c:v>
                </c:pt>
                <c:pt idx="1785">
                  <c:v>40070</c:v>
                </c:pt>
                <c:pt idx="1786">
                  <c:v>40067</c:v>
                </c:pt>
                <c:pt idx="1787">
                  <c:v>40066</c:v>
                </c:pt>
                <c:pt idx="1788">
                  <c:v>40065</c:v>
                </c:pt>
                <c:pt idx="1789">
                  <c:v>40064</c:v>
                </c:pt>
                <c:pt idx="1790">
                  <c:v>40063</c:v>
                </c:pt>
                <c:pt idx="1791">
                  <c:v>40060</c:v>
                </c:pt>
                <c:pt idx="1792">
                  <c:v>40059</c:v>
                </c:pt>
                <c:pt idx="1793">
                  <c:v>40058</c:v>
                </c:pt>
                <c:pt idx="1794">
                  <c:v>40057</c:v>
                </c:pt>
                <c:pt idx="1795">
                  <c:v>40056</c:v>
                </c:pt>
                <c:pt idx="1796">
                  <c:v>40053</c:v>
                </c:pt>
                <c:pt idx="1797">
                  <c:v>40052</c:v>
                </c:pt>
                <c:pt idx="1798">
                  <c:v>40051</c:v>
                </c:pt>
                <c:pt idx="1799">
                  <c:v>40050</c:v>
                </c:pt>
                <c:pt idx="1800">
                  <c:v>40049</c:v>
                </c:pt>
                <c:pt idx="1801">
                  <c:v>40046</c:v>
                </c:pt>
                <c:pt idx="1802">
                  <c:v>40045</c:v>
                </c:pt>
                <c:pt idx="1803">
                  <c:v>40043</c:v>
                </c:pt>
                <c:pt idx="1804">
                  <c:v>40042</c:v>
                </c:pt>
                <c:pt idx="1805">
                  <c:v>40039</c:v>
                </c:pt>
                <c:pt idx="1806">
                  <c:v>40038</c:v>
                </c:pt>
                <c:pt idx="1807">
                  <c:v>40037</c:v>
                </c:pt>
                <c:pt idx="1808">
                  <c:v>40036</c:v>
                </c:pt>
                <c:pt idx="1809">
                  <c:v>40035</c:v>
                </c:pt>
                <c:pt idx="1810">
                  <c:v>40032</c:v>
                </c:pt>
                <c:pt idx="1811">
                  <c:v>40031</c:v>
                </c:pt>
                <c:pt idx="1812">
                  <c:v>40030</c:v>
                </c:pt>
                <c:pt idx="1813">
                  <c:v>40029</c:v>
                </c:pt>
                <c:pt idx="1814">
                  <c:v>40028</c:v>
                </c:pt>
                <c:pt idx="1815">
                  <c:v>40025</c:v>
                </c:pt>
                <c:pt idx="1816">
                  <c:v>40024</c:v>
                </c:pt>
                <c:pt idx="1817">
                  <c:v>40023</c:v>
                </c:pt>
                <c:pt idx="1818">
                  <c:v>40022</c:v>
                </c:pt>
                <c:pt idx="1819">
                  <c:v>40021</c:v>
                </c:pt>
                <c:pt idx="1820">
                  <c:v>40018</c:v>
                </c:pt>
                <c:pt idx="1821">
                  <c:v>40017</c:v>
                </c:pt>
                <c:pt idx="1822">
                  <c:v>40016</c:v>
                </c:pt>
                <c:pt idx="1823">
                  <c:v>40015</c:v>
                </c:pt>
                <c:pt idx="1824">
                  <c:v>40014</c:v>
                </c:pt>
                <c:pt idx="1825">
                  <c:v>40011</c:v>
                </c:pt>
                <c:pt idx="1826">
                  <c:v>40010</c:v>
                </c:pt>
                <c:pt idx="1827">
                  <c:v>40009</c:v>
                </c:pt>
                <c:pt idx="1828">
                  <c:v>40008</c:v>
                </c:pt>
                <c:pt idx="1829">
                  <c:v>40007</c:v>
                </c:pt>
                <c:pt idx="1830">
                  <c:v>40004</c:v>
                </c:pt>
                <c:pt idx="1831">
                  <c:v>40003</c:v>
                </c:pt>
                <c:pt idx="1832">
                  <c:v>40002</c:v>
                </c:pt>
                <c:pt idx="1833">
                  <c:v>40001</c:v>
                </c:pt>
                <c:pt idx="1834">
                  <c:v>40000</c:v>
                </c:pt>
                <c:pt idx="1835">
                  <c:v>39997</c:v>
                </c:pt>
                <c:pt idx="1836">
                  <c:v>39996</c:v>
                </c:pt>
                <c:pt idx="1837">
                  <c:v>39994</c:v>
                </c:pt>
                <c:pt idx="1838">
                  <c:v>39993</c:v>
                </c:pt>
                <c:pt idx="1839">
                  <c:v>39990</c:v>
                </c:pt>
                <c:pt idx="1840">
                  <c:v>39989</c:v>
                </c:pt>
                <c:pt idx="1841">
                  <c:v>39988</c:v>
                </c:pt>
                <c:pt idx="1842">
                  <c:v>39987</c:v>
                </c:pt>
                <c:pt idx="1843">
                  <c:v>39986</c:v>
                </c:pt>
                <c:pt idx="1844">
                  <c:v>39983</c:v>
                </c:pt>
                <c:pt idx="1845">
                  <c:v>39982</c:v>
                </c:pt>
                <c:pt idx="1846">
                  <c:v>39981</c:v>
                </c:pt>
                <c:pt idx="1847">
                  <c:v>39980</c:v>
                </c:pt>
                <c:pt idx="1848">
                  <c:v>39979</c:v>
                </c:pt>
                <c:pt idx="1849">
                  <c:v>39976</c:v>
                </c:pt>
                <c:pt idx="1850">
                  <c:v>39975</c:v>
                </c:pt>
                <c:pt idx="1851">
                  <c:v>39974</c:v>
                </c:pt>
                <c:pt idx="1852">
                  <c:v>39973</c:v>
                </c:pt>
                <c:pt idx="1853">
                  <c:v>39972</c:v>
                </c:pt>
                <c:pt idx="1854">
                  <c:v>39969</c:v>
                </c:pt>
                <c:pt idx="1855">
                  <c:v>39968</c:v>
                </c:pt>
                <c:pt idx="1856">
                  <c:v>39967</c:v>
                </c:pt>
                <c:pt idx="1857">
                  <c:v>39966</c:v>
                </c:pt>
                <c:pt idx="1858">
                  <c:v>39965</c:v>
                </c:pt>
                <c:pt idx="1859">
                  <c:v>39962</c:v>
                </c:pt>
                <c:pt idx="1860">
                  <c:v>39961</c:v>
                </c:pt>
                <c:pt idx="1861">
                  <c:v>39960</c:v>
                </c:pt>
                <c:pt idx="1862">
                  <c:v>39959</c:v>
                </c:pt>
                <c:pt idx="1863">
                  <c:v>39958</c:v>
                </c:pt>
                <c:pt idx="1864">
                  <c:v>39955</c:v>
                </c:pt>
                <c:pt idx="1865">
                  <c:v>39954</c:v>
                </c:pt>
                <c:pt idx="1866">
                  <c:v>39953</c:v>
                </c:pt>
                <c:pt idx="1867">
                  <c:v>39952</c:v>
                </c:pt>
                <c:pt idx="1868">
                  <c:v>39951</c:v>
                </c:pt>
                <c:pt idx="1869">
                  <c:v>39948</c:v>
                </c:pt>
                <c:pt idx="1870">
                  <c:v>39947</c:v>
                </c:pt>
                <c:pt idx="1871">
                  <c:v>39946</c:v>
                </c:pt>
                <c:pt idx="1872">
                  <c:v>39945</c:v>
                </c:pt>
                <c:pt idx="1873">
                  <c:v>39944</c:v>
                </c:pt>
                <c:pt idx="1874">
                  <c:v>39941</c:v>
                </c:pt>
                <c:pt idx="1875">
                  <c:v>39940</c:v>
                </c:pt>
                <c:pt idx="1876">
                  <c:v>39939</c:v>
                </c:pt>
                <c:pt idx="1877">
                  <c:v>39938</c:v>
                </c:pt>
                <c:pt idx="1878">
                  <c:v>39937</c:v>
                </c:pt>
                <c:pt idx="1879">
                  <c:v>39932</c:v>
                </c:pt>
                <c:pt idx="1880">
                  <c:v>39931</c:v>
                </c:pt>
                <c:pt idx="1881">
                  <c:v>39930</c:v>
                </c:pt>
                <c:pt idx="1882">
                  <c:v>39927</c:v>
                </c:pt>
                <c:pt idx="1883">
                  <c:v>39926</c:v>
                </c:pt>
                <c:pt idx="1884">
                  <c:v>39925</c:v>
                </c:pt>
                <c:pt idx="1885">
                  <c:v>39924</c:v>
                </c:pt>
                <c:pt idx="1886">
                  <c:v>39923</c:v>
                </c:pt>
                <c:pt idx="1887">
                  <c:v>39920</c:v>
                </c:pt>
                <c:pt idx="1888">
                  <c:v>39919</c:v>
                </c:pt>
                <c:pt idx="1889">
                  <c:v>39918</c:v>
                </c:pt>
                <c:pt idx="1890">
                  <c:v>39916</c:v>
                </c:pt>
                <c:pt idx="1891">
                  <c:v>39912</c:v>
                </c:pt>
                <c:pt idx="1892">
                  <c:v>39911</c:v>
                </c:pt>
                <c:pt idx="1893">
                  <c:v>39909</c:v>
                </c:pt>
                <c:pt idx="1894">
                  <c:v>39905</c:v>
                </c:pt>
                <c:pt idx="1895">
                  <c:v>39903</c:v>
                </c:pt>
                <c:pt idx="1896">
                  <c:v>39902</c:v>
                </c:pt>
                <c:pt idx="1897">
                  <c:v>39898</c:v>
                </c:pt>
                <c:pt idx="1898">
                  <c:v>39897</c:v>
                </c:pt>
                <c:pt idx="1899">
                  <c:v>39896</c:v>
                </c:pt>
                <c:pt idx="1900">
                  <c:v>39895</c:v>
                </c:pt>
                <c:pt idx="1901">
                  <c:v>39892</c:v>
                </c:pt>
                <c:pt idx="1902">
                  <c:v>39891</c:v>
                </c:pt>
                <c:pt idx="1903">
                  <c:v>39890</c:v>
                </c:pt>
                <c:pt idx="1904">
                  <c:v>39889</c:v>
                </c:pt>
                <c:pt idx="1905">
                  <c:v>39888</c:v>
                </c:pt>
                <c:pt idx="1906">
                  <c:v>39885</c:v>
                </c:pt>
                <c:pt idx="1907">
                  <c:v>39884</c:v>
                </c:pt>
                <c:pt idx="1908">
                  <c:v>39881</c:v>
                </c:pt>
                <c:pt idx="1909">
                  <c:v>39878</c:v>
                </c:pt>
                <c:pt idx="1910">
                  <c:v>39877</c:v>
                </c:pt>
                <c:pt idx="1911">
                  <c:v>39876</c:v>
                </c:pt>
                <c:pt idx="1912">
                  <c:v>39875</c:v>
                </c:pt>
                <c:pt idx="1913">
                  <c:v>39874</c:v>
                </c:pt>
                <c:pt idx="1914">
                  <c:v>39871</c:v>
                </c:pt>
                <c:pt idx="1915">
                  <c:v>39870</c:v>
                </c:pt>
                <c:pt idx="1916">
                  <c:v>39869</c:v>
                </c:pt>
                <c:pt idx="1917">
                  <c:v>39868</c:v>
                </c:pt>
                <c:pt idx="1918">
                  <c:v>39863</c:v>
                </c:pt>
                <c:pt idx="1919">
                  <c:v>39862</c:v>
                </c:pt>
                <c:pt idx="1920">
                  <c:v>39861</c:v>
                </c:pt>
                <c:pt idx="1921">
                  <c:v>39860</c:v>
                </c:pt>
                <c:pt idx="1922">
                  <c:v>39857</c:v>
                </c:pt>
                <c:pt idx="1923">
                  <c:v>39856</c:v>
                </c:pt>
                <c:pt idx="1924">
                  <c:v>39855</c:v>
                </c:pt>
                <c:pt idx="1925">
                  <c:v>39854</c:v>
                </c:pt>
                <c:pt idx="1926">
                  <c:v>39853</c:v>
                </c:pt>
                <c:pt idx="1927">
                  <c:v>39850</c:v>
                </c:pt>
                <c:pt idx="1928">
                  <c:v>39849</c:v>
                </c:pt>
                <c:pt idx="1929">
                  <c:v>39848</c:v>
                </c:pt>
                <c:pt idx="1930">
                  <c:v>39847</c:v>
                </c:pt>
                <c:pt idx="1931">
                  <c:v>39846</c:v>
                </c:pt>
                <c:pt idx="1932">
                  <c:v>39843</c:v>
                </c:pt>
                <c:pt idx="1933">
                  <c:v>39842</c:v>
                </c:pt>
                <c:pt idx="1934">
                  <c:v>39841</c:v>
                </c:pt>
                <c:pt idx="1935">
                  <c:v>39840</c:v>
                </c:pt>
                <c:pt idx="1936">
                  <c:v>39836</c:v>
                </c:pt>
                <c:pt idx="1937">
                  <c:v>39835</c:v>
                </c:pt>
                <c:pt idx="1938">
                  <c:v>39834</c:v>
                </c:pt>
                <c:pt idx="1939">
                  <c:v>39833</c:v>
                </c:pt>
                <c:pt idx="1940">
                  <c:v>39832</c:v>
                </c:pt>
                <c:pt idx="1941">
                  <c:v>39829</c:v>
                </c:pt>
                <c:pt idx="1942">
                  <c:v>39828</c:v>
                </c:pt>
                <c:pt idx="1943">
                  <c:v>39827</c:v>
                </c:pt>
                <c:pt idx="1944">
                  <c:v>39826</c:v>
                </c:pt>
                <c:pt idx="1945">
                  <c:v>39825</c:v>
                </c:pt>
                <c:pt idx="1946">
                  <c:v>39822</c:v>
                </c:pt>
                <c:pt idx="1947">
                  <c:v>39820</c:v>
                </c:pt>
                <c:pt idx="1948">
                  <c:v>39815</c:v>
                </c:pt>
                <c:pt idx="1949">
                  <c:v>39814</c:v>
                </c:pt>
                <c:pt idx="1950">
                  <c:v>39813</c:v>
                </c:pt>
                <c:pt idx="1951">
                  <c:v>39812</c:v>
                </c:pt>
                <c:pt idx="1952">
                  <c:v>39811</c:v>
                </c:pt>
                <c:pt idx="1953">
                  <c:v>39808</c:v>
                </c:pt>
                <c:pt idx="1954">
                  <c:v>39806</c:v>
                </c:pt>
                <c:pt idx="1955">
                  <c:v>39805</c:v>
                </c:pt>
                <c:pt idx="1956">
                  <c:v>39804</c:v>
                </c:pt>
                <c:pt idx="1957">
                  <c:v>39801</c:v>
                </c:pt>
                <c:pt idx="1958">
                  <c:v>39800</c:v>
                </c:pt>
                <c:pt idx="1959">
                  <c:v>39799</c:v>
                </c:pt>
                <c:pt idx="1960">
                  <c:v>39798</c:v>
                </c:pt>
                <c:pt idx="1961">
                  <c:v>39797</c:v>
                </c:pt>
                <c:pt idx="1962">
                  <c:v>39794</c:v>
                </c:pt>
                <c:pt idx="1963">
                  <c:v>39793</c:v>
                </c:pt>
                <c:pt idx="1964">
                  <c:v>39792</c:v>
                </c:pt>
                <c:pt idx="1965">
                  <c:v>39790</c:v>
                </c:pt>
                <c:pt idx="1966">
                  <c:v>39787</c:v>
                </c:pt>
                <c:pt idx="1967">
                  <c:v>39786</c:v>
                </c:pt>
                <c:pt idx="1968">
                  <c:v>39785</c:v>
                </c:pt>
                <c:pt idx="1969">
                  <c:v>39784</c:v>
                </c:pt>
                <c:pt idx="1970">
                  <c:v>39783</c:v>
                </c:pt>
                <c:pt idx="1971">
                  <c:v>39780</c:v>
                </c:pt>
                <c:pt idx="1972">
                  <c:v>39778</c:v>
                </c:pt>
                <c:pt idx="1973">
                  <c:v>39777</c:v>
                </c:pt>
                <c:pt idx="1974">
                  <c:v>39776</c:v>
                </c:pt>
                <c:pt idx="1975">
                  <c:v>39773</c:v>
                </c:pt>
                <c:pt idx="1976">
                  <c:v>39772</c:v>
                </c:pt>
                <c:pt idx="1977">
                  <c:v>39771</c:v>
                </c:pt>
                <c:pt idx="1978">
                  <c:v>39770</c:v>
                </c:pt>
                <c:pt idx="1979">
                  <c:v>39769</c:v>
                </c:pt>
                <c:pt idx="1980">
                  <c:v>39766</c:v>
                </c:pt>
                <c:pt idx="1981">
                  <c:v>39764</c:v>
                </c:pt>
                <c:pt idx="1982">
                  <c:v>39763</c:v>
                </c:pt>
                <c:pt idx="1983">
                  <c:v>39762</c:v>
                </c:pt>
                <c:pt idx="1984">
                  <c:v>39759</c:v>
                </c:pt>
                <c:pt idx="1985">
                  <c:v>39758</c:v>
                </c:pt>
                <c:pt idx="1986">
                  <c:v>39757</c:v>
                </c:pt>
                <c:pt idx="1987">
                  <c:v>39756</c:v>
                </c:pt>
                <c:pt idx="1988">
                  <c:v>39755</c:v>
                </c:pt>
                <c:pt idx="1989">
                  <c:v>39752</c:v>
                </c:pt>
                <c:pt idx="1990">
                  <c:v>39750</c:v>
                </c:pt>
                <c:pt idx="1991">
                  <c:v>39748</c:v>
                </c:pt>
                <c:pt idx="1992">
                  <c:v>39745</c:v>
                </c:pt>
                <c:pt idx="1993">
                  <c:v>39744</c:v>
                </c:pt>
                <c:pt idx="1994">
                  <c:v>39743</c:v>
                </c:pt>
                <c:pt idx="1995">
                  <c:v>39741</c:v>
                </c:pt>
                <c:pt idx="1996">
                  <c:v>39738</c:v>
                </c:pt>
                <c:pt idx="1997">
                  <c:v>39737</c:v>
                </c:pt>
                <c:pt idx="1998">
                  <c:v>39736</c:v>
                </c:pt>
                <c:pt idx="1999">
                  <c:v>39735</c:v>
                </c:pt>
                <c:pt idx="2000">
                  <c:v>39734</c:v>
                </c:pt>
                <c:pt idx="2001">
                  <c:v>39731</c:v>
                </c:pt>
                <c:pt idx="2002">
                  <c:v>39729</c:v>
                </c:pt>
                <c:pt idx="2003">
                  <c:v>39728</c:v>
                </c:pt>
                <c:pt idx="2004">
                  <c:v>39727</c:v>
                </c:pt>
                <c:pt idx="2005">
                  <c:v>39724</c:v>
                </c:pt>
                <c:pt idx="2006">
                  <c:v>39722</c:v>
                </c:pt>
                <c:pt idx="2007">
                  <c:v>39720</c:v>
                </c:pt>
                <c:pt idx="2008">
                  <c:v>39717</c:v>
                </c:pt>
                <c:pt idx="2009">
                  <c:v>39716</c:v>
                </c:pt>
                <c:pt idx="2010">
                  <c:v>39715</c:v>
                </c:pt>
                <c:pt idx="2011">
                  <c:v>39714</c:v>
                </c:pt>
                <c:pt idx="2012">
                  <c:v>39713</c:v>
                </c:pt>
                <c:pt idx="2013">
                  <c:v>39710</c:v>
                </c:pt>
                <c:pt idx="2014">
                  <c:v>39709</c:v>
                </c:pt>
                <c:pt idx="2015">
                  <c:v>39708</c:v>
                </c:pt>
                <c:pt idx="2016">
                  <c:v>39707</c:v>
                </c:pt>
                <c:pt idx="2017">
                  <c:v>39706</c:v>
                </c:pt>
                <c:pt idx="2018">
                  <c:v>39703</c:v>
                </c:pt>
                <c:pt idx="2019">
                  <c:v>39702</c:v>
                </c:pt>
                <c:pt idx="2020">
                  <c:v>39701</c:v>
                </c:pt>
                <c:pt idx="2021">
                  <c:v>39700</c:v>
                </c:pt>
                <c:pt idx="2022">
                  <c:v>39699</c:v>
                </c:pt>
                <c:pt idx="2023">
                  <c:v>39696</c:v>
                </c:pt>
                <c:pt idx="2024">
                  <c:v>39695</c:v>
                </c:pt>
                <c:pt idx="2025">
                  <c:v>39693</c:v>
                </c:pt>
                <c:pt idx="2026">
                  <c:v>39692</c:v>
                </c:pt>
                <c:pt idx="2027">
                  <c:v>39689</c:v>
                </c:pt>
                <c:pt idx="2028">
                  <c:v>39688</c:v>
                </c:pt>
                <c:pt idx="2029">
                  <c:v>39687</c:v>
                </c:pt>
                <c:pt idx="2030">
                  <c:v>39686</c:v>
                </c:pt>
                <c:pt idx="2031">
                  <c:v>39685</c:v>
                </c:pt>
                <c:pt idx="2032">
                  <c:v>39682</c:v>
                </c:pt>
                <c:pt idx="2033">
                  <c:v>39681</c:v>
                </c:pt>
                <c:pt idx="2034">
                  <c:v>39680</c:v>
                </c:pt>
                <c:pt idx="2035">
                  <c:v>39678</c:v>
                </c:pt>
                <c:pt idx="2036">
                  <c:v>39674</c:v>
                </c:pt>
                <c:pt idx="2037">
                  <c:v>39673</c:v>
                </c:pt>
                <c:pt idx="2038">
                  <c:v>39672</c:v>
                </c:pt>
                <c:pt idx="2039">
                  <c:v>39671</c:v>
                </c:pt>
                <c:pt idx="2040">
                  <c:v>39668</c:v>
                </c:pt>
                <c:pt idx="2041">
                  <c:v>39667</c:v>
                </c:pt>
                <c:pt idx="2042">
                  <c:v>39666</c:v>
                </c:pt>
                <c:pt idx="2043">
                  <c:v>39665</c:v>
                </c:pt>
                <c:pt idx="2044">
                  <c:v>39664</c:v>
                </c:pt>
                <c:pt idx="2045">
                  <c:v>39661</c:v>
                </c:pt>
                <c:pt idx="2046">
                  <c:v>39660</c:v>
                </c:pt>
                <c:pt idx="2047">
                  <c:v>39659</c:v>
                </c:pt>
                <c:pt idx="2048">
                  <c:v>39658</c:v>
                </c:pt>
                <c:pt idx="2049">
                  <c:v>39657</c:v>
                </c:pt>
                <c:pt idx="2050">
                  <c:v>39654</c:v>
                </c:pt>
                <c:pt idx="2051">
                  <c:v>39653</c:v>
                </c:pt>
                <c:pt idx="2052">
                  <c:v>39652</c:v>
                </c:pt>
                <c:pt idx="2053">
                  <c:v>39651</c:v>
                </c:pt>
                <c:pt idx="2054">
                  <c:v>39650</c:v>
                </c:pt>
                <c:pt idx="2055">
                  <c:v>39647</c:v>
                </c:pt>
                <c:pt idx="2056">
                  <c:v>39646</c:v>
                </c:pt>
                <c:pt idx="2057">
                  <c:v>39645</c:v>
                </c:pt>
                <c:pt idx="2058">
                  <c:v>39644</c:v>
                </c:pt>
                <c:pt idx="2059">
                  <c:v>39643</c:v>
                </c:pt>
                <c:pt idx="2060">
                  <c:v>39640</c:v>
                </c:pt>
                <c:pt idx="2061">
                  <c:v>39639</c:v>
                </c:pt>
                <c:pt idx="2062">
                  <c:v>39638</c:v>
                </c:pt>
                <c:pt idx="2063">
                  <c:v>39637</c:v>
                </c:pt>
                <c:pt idx="2064">
                  <c:v>39636</c:v>
                </c:pt>
                <c:pt idx="2065">
                  <c:v>39633</c:v>
                </c:pt>
                <c:pt idx="2066">
                  <c:v>39632</c:v>
                </c:pt>
                <c:pt idx="2067">
                  <c:v>39631</c:v>
                </c:pt>
                <c:pt idx="2068">
                  <c:v>39629</c:v>
                </c:pt>
                <c:pt idx="2069">
                  <c:v>39626</c:v>
                </c:pt>
                <c:pt idx="2070">
                  <c:v>39625</c:v>
                </c:pt>
                <c:pt idx="2071">
                  <c:v>39624</c:v>
                </c:pt>
                <c:pt idx="2072">
                  <c:v>39623</c:v>
                </c:pt>
                <c:pt idx="2073">
                  <c:v>39622</c:v>
                </c:pt>
                <c:pt idx="2074">
                  <c:v>39619</c:v>
                </c:pt>
                <c:pt idx="2075">
                  <c:v>39618</c:v>
                </c:pt>
                <c:pt idx="2076">
                  <c:v>39617</c:v>
                </c:pt>
                <c:pt idx="2077">
                  <c:v>39616</c:v>
                </c:pt>
                <c:pt idx="2078">
                  <c:v>39615</c:v>
                </c:pt>
                <c:pt idx="2079">
                  <c:v>39612</c:v>
                </c:pt>
                <c:pt idx="2080">
                  <c:v>39611</c:v>
                </c:pt>
                <c:pt idx="2081">
                  <c:v>39610</c:v>
                </c:pt>
                <c:pt idx="2082">
                  <c:v>39609</c:v>
                </c:pt>
                <c:pt idx="2083">
                  <c:v>39608</c:v>
                </c:pt>
                <c:pt idx="2084">
                  <c:v>39605</c:v>
                </c:pt>
                <c:pt idx="2085">
                  <c:v>39604</c:v>
                </c:pt>
                <c:pt idx="2086">
                  <c:v>39603</c:v>
                </c:pt>
                <c:pt idx="2087">
                  <c:v>39602</c:v>
                </c:pt>
                <c:pt idx="2088">
                  <c:v>39601</c:v>
                </c:pt>
                <c:pt idx="2089">
                  <c:v>39598</c:v>
                </c:pt>
                <c:pt idx="2090">
                  <c:v>39597</c:v>
                </c:pt>
                <c:pt idx="2091">
                  <c:v>39596</c:v>
                </c:pt>
                <c:pt idx="2092">
                  <c:v>39595</c:v>
                </c:pt>
                <c:pt idx="2093">
                  <c:v>39594</c:v>
                </c:pt>
                <c:pt idx="2094">
                  <c:v>39591</c:v>
                </c:pt>
                <c:pt idx="2095">
                  <c:v>39590</c:v>
                </c:pt>
                <c:pt idx="2096">
                  <c:v>39589</c:v>
                </c:pt>
                <c:pt idx="2097">
                  <c:v>39588</c:v>
                </c:pt>
                <c:pt idx="2098">
                  <c:v>39584</c:v>
                </c:pt>
                <c:pt idx="2099">
                  <c:v>39583</c:v>
                </c:pt>
                <c:pt idx="2100">
                  <c:v>39582</c:v>
                </c:pt>
                <c:pt idx="2101">
                  <c:v>39581</c:v>
                </c:pt>
                <c:pt idx="2102">
                  <c:v>39580</c:v>
                </c:pt>
                <c:pt idx="2103">
                  <c:v>39577</c:v>
                </c:pt>
                <c:pt idx="2104">
                  <c:v>39576</c:v>
                </c:pt>
                <c:pt idx="2105">
                  <c:v>39575</c:v>
                </c:pt>
                <c:pt idx="2106">
                  <c:v>39574</c:v>
                </c:pt>
                <c:pt idx="2107">
                  <c:v>39573</c:v>
                </c:pt>
                <c:pt idx="2108">
                  <c:v>39570</c:v>
                </c:pt>
                <c:pt idx="2109">
                  <c:v>39568</c:v>
                </c:pt>
                <c:pt idx="2110">
                  <c:v>39567</c:v>
                </c:pt>
                <c:pt idx="2111">
                  <c:v>39559</c:v>
                </c:pt>
                <c:pt idx="2112">
                  <c:v>39555</c:v>
                </c:pt>
                <c:pt idx="2113">
                  <c:v>39554</c:v>
                </c:pt>
                <c:pt idx="2114">
                  <c:v>39553</c:v>
                </c:pt>
                <c:pt idx="2115">
                  <c:v>39549</c:v>
                </c:pt>
                <c:pt idx="2116">
                  <c:v>39548</c:v>
                </c:pt>
                <c:pt idx="2117">
                  <c:v>39546</c:v>
                </c:pt>
                <c:pt idx="2118">
                  <c:v>39545</c:v>
                </c:pt>
                <c:pt idx="2119">
                  <c:v>39542</c:v>
                </c:pt>
                <c:pt idx="2120">
                  <c:v>39541</c:v>
                </c:pt>
                <c:pt idx="2121">
                  <c:v>39540</c:v>
                </c:pt>
                <c:pt idx="2122">
                  <c:v>39538</c:v>
                </c:pt>
                <c:pt idx="2123">
                  <c:v>39535</c:v>
                </c:pt>
                <c:pt idx="2124">
                  <c:v>39534</c:v>
                </c:pt>
                <c:pt idx="2125">
                  <c:v>39533</c:v>
                </c:pt>
                <c:pt idx="2126">
                  <c:v>39532</c:v>
                </c:pt>
                <c:pt idx="2127">
                  <c:v>39531</c:v>
                </c:pt>
                <c:pt idx="2128">
                  <c:v>39526</c:v>
                </c:pt>
                <c:pt idx="2129">
                  <c:v>39525</c:v>
                </c:pt>
                <c:pt idx="2130">
                  <c:v>39524</c:v>
                </c:pt>
                <c:pt idx="2131">
                  <c:v>39521</c:v>
                </c:pt>
                <c:pt idx="2132">
                  <c:v>39520</c:v>
                </c:pt>
                <c:pt idx="2133">
                  <c:v>39519</c:v>
                </c:pt>
                <c:pt idx="2134">
                  <c:v>39518</c:v>
                </c:pt>
                <c:pt idx="2135">
                  <c:v>39517</c:v>
                </c:pt>
                <c:pt idx="2136">
                  <c:v>39514</c:v>
                </c:pt>
                <c:pt idx="2137">
                  <c:v>39512</c:v>
                </c:pt>
                <c:pt idx="2138">
                  <c:v>39511</c:v>
                </c:pt>
                <c:pt idx="2139">
                  <c:v>39510</c:v>
                </c:pt>
                <c:pt idx="2140">
                  <c:v>39507</c:v>
                </c:pt>
                <c:pt idx="2141">
                  <c:v>39506</c:v>
                </c:pt>
                <c:pt idx="2142">
                  <c:v>39505</c:v>
                </c:pt>
                <c:pt idx="2143">
                  <c:v>39504</c:v>
                </c:pt>
                <c:pt idx="2144">
                  <c:v>39503</c:v>
                </c:pt>
                <c:pt idx="2145">
                  <c:v>39500</c:v>
                </c:pt>
                <c:pt idx="2146">
                  <c:v>39499</c:v>
                </c:pt>
                <c:pt idx="2147">
                  <c:v>39498</c:v>
                </c:pt>
                <c:pt idx="2148">
                  <c:v>39497</c:v>
                </c:pt>
                <c:pt idx="2149">
                  <c:v>39496</c:v>
                </c:pt>
                <c:pt idx="2150">
                  <c:v>39493</c:v>
                </c:pt>
                <c:pt idx="2151">
                  <c:v>39492</c:v>
                </c:pt>
                <c:pt idx="2152">
                  <c:v>39491</c:v>
                </c:pt>
                <c:pt idx="2153">
                  <c:v>39490</c:v>
                </c:pt>
                <c:pt idx="2154">
                  <c:v>39489</c:v>
                </c:pt>
                <c:pt idx="2155">
                  <c:v>39486</c:v>
                </c:pt>
                <c:pt idx="2156">
                  <c:v>39485</c:v>
                </c:pt>
                <c:pt idx="2157">
                  <c:v>39484</c:v>
                </c:pt>
                <c:pt idx="2158">
                  <c:v>39482</c:v>
                </c:pt>
                <c:pt idx="2159">
                  <c:v>39479</c:v>
                </c:pt>
                <c:pt idx="2160">
                  <c:v>39478</c:v>
                </c:pt>
                <c:pt idx="2161">
                  <c:v>39451</c:v>
                </c:pt>
                <c:pt idx="2162">
                  <c:v>39450</c:v>
                </c:pt>
                <c:pt idx="2163">
                  <c:v>39449</c:v>
                </c:pt>
                <c:pt idx="2164">
                  <c:v>39448</c:v>
                </c:pt>
                <c:pt idx="2165">
                  <c:v>39447</c:v>
                </c:pt>
                <c:pt idx="2166">
                  <c:v>39444</c:v>
                </c:pt>
                <c:pt idx="2167">
                  <c:v>39443</c:v>
                </c:pt>
                <c:pt idx="2168">
                  <c:v>39442</c:v>
                </c:pt>
                <c:pt idx="2169">
                  <c:v>39440</c:v>
                </c:pt>
                <c:pt idx="2170">
                  <c:v>39436</c:v>
                </c:pt>
                <c:pt idx="2171">
                  <c:v>39435</c:v>
                </c:pt>
                <c:pt idx="2172">
                  <c:v>39434</c:v>
                </c:pt>
                <c:pt idx="2173">
                  <c:v>39433</c:v>
                </c:pt>
                <c:pt idx="2174">
                  <c:v>39430</c:v>
                </c:pt>
                <c:pt idx="2175">
                  <c:v>39429</c:v>
                </c:pt>
                <c:pt idx="2176">
                  <c:v>39428</c:v>
                </c:pt>
                <c:pt idx="2177">
                  <c:v>39427</c:v>
                </c:pt>
                <c:pt idx="2178">
                  <c:v>39426</c:v>
                </c:pt>
                <c:pt idx="2179">
                  <c:v>39423</c:v>
                </c:pt>
                <c:pt idx="2180">
                  <c:v>39422</c:v>
                </c:pt>
                <c:pt idx="2181">
                  <c:v>39421</c:v>
                </c:pt>
                <c:pt idx="2182">
                  <c:v>39420</c:v>
                </c:pt>
                <c:pt idx="2183">
                  <c:v>39419</c:v>
                </c:pt>
                <c:pt idx="2184">
                  <c:v>39416</c:v>
                </c:pt>
                <c:pt idx="2185">
                  <c:v>39415</c:v>
                </c:pt>
                <c:pt idx="2186">
                  <c:v>39414</c:v>
                </c:pt>
                <c:pt idx="2187">
                  <c:v>39413</c:v>
                </c:pt>
                <c:pt idx="2188">
                  <c:v>39412</c:v>
                </c:pt>
                <c:pt idx="2189">
                  <c:v>39409</c:v>
                </c:pt>
                <c:pt idx="2190">
                  <c:v>39408</c:v>
                </c:pt>
                <c:pt idx="2191">
                  <c:v>39407</c:v>
                </c:pt>
                <c:pt idx="2192">
                  <c:v>39406</c:v>
                </c:pt>
                <c:pt idx="2193">
                  <c:v>39405</c:v>
                </c:pt>
                <c:pt idx="2194">
                  <c:v>39402</c:v>
                </c:pt>
                <c:pt idx="2195">
                  <c:v>39401</c:v>
                </c:pt>
                <c:pt idx="2196">
                  <c:v>39400</c:v>
                </c:pt>
                <c:pt idx="2197">
                  <c:v>39399</c:v>
                </c:pt>
                <c:pt idx="2198">
                  <c:v>39398</c:v>
                </c:pt>
                <c:pt idx="2199">
                  <c:v>39394</c:v>
                </c:pt>
                <c:pt idx="2200">
                  <c:v>39393</c:v>
                </c:pt>
                <c:pt idx="2201">
                  <c:v>39392</c:v>
                </c:pt>
                <c:pt idx="2202">
                  <c:v>39391</c:v>
                </c:pt>
                <c:pt idx="2203">
                  <c:v>39388</c:v>
                </c:pt>
                <c:pt idx="2204">
                  <c:v>39387</c:v>
                </c:pt>
                <c:pt idx="2205">
                  <c:v>39386</c:v>
                </c:pt>
                <c:pt idx="2206">
                  <c:v>39385</c:v>
                </c:pt>
                <c:pt idx="2207">
                  <c:v>39384</c:v>
                </c:pt>
                <c:pt idx="2208">
                  <c:v>39381</c:v>
                </c:pt>
                <c:pt idx="2209">
                  <c:v>39380</c:v>
                </c:pt>
                <c:pt idx="2210">
                  <c:v>39379</c:v>
                </c:pt>
                <c:pt idx="2211">
                  <c:v>39378</c:v>
                </c:pt>
                <c:pt idx="2212">
                  <c:v>39377</c:v>
                </c:pt>
                <c:pt idx="2213">
                  <c:v>39374</c:v>
                </c:pt>
                <c:pt idx="2214">
                  <c:v>39373</c:v>
                </c:pt>
                <c:pt idx="2215">
                  <c:v>39372</c:v>
                </c:pt>
                <c:pt idx="2216">
                  <c:v>39371</c:v>
                </c:pt>
                <c:pt idx="2217">
                  <c:v>39370</c:v>
                </c:pt>
                <c:pt idx="2218">
                  <c:v>39367</c:v>
                </c:pt>
                <c:pt idx="2219">
                  <c:v>39366</c:v>
                </c:pt>
                <c:pt idx="2220">
                  <c:v>39365</c:v>
                </c:pt>
                <c:pt idx="2221">
                  <c:v>39364</c:v>
                </c:pt>
                <c:pt idx="2222">
                  <c:v>39363</c:v>
                </c:pt>
                <c:pt idx="2223">
                  <c:v>39360</c:v>
                </c:pt>
                <c:pt idx="2224">
                  <c:v>39359</c:v>
                </c:pt>
                <c:pt idx="2225">
                  <c:v>39358</c:v>
                </c:pt>
                <c:pt idx="2226">
                  <c:v>39356</c:v>
                </c:pt>
                <c:pt idx="2227">
                  <c:v>39353</c:v>
                </c:pt>
                <c:pt idx="2228">
                  <c:v>39352</c:v>
                </c:pt>
                <c:pt idx="2229">
                  <c:v>39351</c:v>
                </c:pt>
                <c:pt idx="2230">
                  <c:v>39350</c:v>
                </c:pt>
                <c:pt idx="2231">
                  <c:v>39349</c:v>
                </c:pt>
                <c:pt idx="2232">
                  <c:v>39346</c:v>
                </c:pt>
                <c:pt idx="2233">
                  <c:v>39345</c:v>
                </c:pt>
                <c:pt idx="2234">
                  <c:v>39344</c:v>
                </c:pt>
                <c:pt idx="2235">
                  <c:v>39343</c:v>
                </c:pt>
                <c:pt idx="2236">
                  <c:v>39342</c:v>
                </c:pt>
                <c:pt idx="2237">
                  <c:v>39339</c:v>
                </c:pt>
                <c:pt idx="2238">
                  <c:v>39338</c:v>
                </c:pt>
                <c:pt idx="2239">
                  <c:v>39337</c:v>
                </c:pt>
                <c:pt idx="2240">
                  <c:v>39336</c:v>
                </c:pt>
                <c:pt idx="2241">
                  <c:v>39335</c:v>
                </c:pt>
                <c:pt idx="2242">
                  <c:v>39332</c:v>
                </c:pt>
                <c:pt idx="2243">
                  <c:v>39331</c:v>
                </c:pt>
                <c:pt idx="2244">
                  <c:v>39330</c:v>
                </c:pt>
                <c:pt idx="2245">
                  <c:v>39329</c:v>
                </c:pt>
                <c:pt idx="2246">
                  <c:v>39328</c:v>
                </c:pt>
                <c:pt idx="2247">
                  <c:v>39325</c:v>
                </c:pt>
                <c:pt idx="2248">
                  <c:v>39324</c:v>
                </c:pt>
                <c:pt idx="2249">
                  <c:v>39323</c:v>
                </c:pt>
                <c:pt idx="2250">
                  <c:v>39322</c:v>
                </c:pt>
                <c:pt idx="2251">
                  <c:v>39321</c:v>
                </c:pt>
                <c:pt idx="2252">
                  <c:v>39318</c:v>
                </c:pt>
                <c:pt idx="2253">
                  <c:v>39317</c:v>
                </c:pt>
                <c:pt idx="2254">
                  <c:v>39316</c:v>
                </c:pt>
                <c:pt idx="2255">
                  <c:v>39315</c:v>
                </c:pt>
                <c:pt idx="2256">
                  <c:v>39311</c:v>
                </c:pt>
                <c:pt idx="2257">
                  <c:v>39310</c:v>
                </c:pt>
                <c:pt idx="2258">
                  <c:v>39308</c:v>
                </c:pt>
                <c:pt idx="2259">
                  <c:v>39307</c:v>
                </c:pt>
                <c:pt idx="2260">
                  <c:v>39304</c:v>
                </c:pt>
                <c:pt idx="2261">
                  <c:v>39303</c:v>
                </c:pt>
                <c:pt idx="2262">
                  <c:v>39302</c:v>
                </c:pt>
                <c:pt idx="2263">
                  <c:v>39301</c:v>
                </c:pt>
                <c:pt idx="2264">
                  <c:v>39300</c:v>
                </c:pt>
                <c:pt idx="2265">
                  <c:v>39297</c:v>
                </c:pt>
                <c:pt idx="2266">
                  <c:v>39296</c:v>
                </c:pt>
                <c:pt idx="2267">
                  <c:v>39295</c:v>
                </c:pt>
                <c:pt idx="2268">
                  <c:v>39294</c:v>
                </c:pt>
                <c:pt idx="2269">
                  <c:v>39293</c:v>
                </c:pt>
                <c:pt idx="2270">
                  <c:v>39290</c:v>
                </c:pt>
                <c:pt idx="2271">
                  <c:v>39289</c:v>
                </c:pt>
                <c:pt idx="2272">
                  <c:v>39288</c:v>
                </c:pt>
                <c:pt idx="2273">
                  <c:v>39287</c:v>
                </c:pt>
                <c:pt idx="2274">
                  <c:v>39286</c:v>
                </c:pt>
                <c:pt idx="2275">
                  <c:v>39283</c:v>
                </c:pt>
                <c:pt idx="2276">
                  <c:v>39282</c:v>
                </c:pt>
                <c:pt idx="2277">
                  <c:v>39281</c:v>
                </c:pt>
                <c:pt idx="2278">
                  <c:v>39280</c:v>
                </c:pt>
                <c:pt idx="2279">
                  <c:v>39279</c:v>
                </c:pt>
                <c:pt idx="2280">
                  <c:v>39276</c:v>
                </c:pt>
                <c:pt idx="2281">
                  <c:v>39275</c:v>
                </c:pt>
                <c:pt idx="2282">
                  <c:v>39274</c:v>
                </c:pt>
                <c:pt idx="2283">
                  <c:v>39273</c:v>
                </c:pt>
                <c:pt idx="2284">
                  <c:v>39272</c:v>
                </c:pt>
                <c:pt idx="2285">
                  <c:v>39269</c:v>
                </c:pt>
                <c:pt idx="2286">
                  <c:v>39268</c:v>
                </c:pt>
                <c:pt idx="2287">
                  <c:v>39267</c:v>
                </c:pt>
                <c:pt idx="2288">
                  <c:v>39266</c:v>
                </c:pt>
                <c:pt idx="2289">
                  <c:v>39265</c:v>
                </c:pt>
                <c:pt idx="2290">
                  <c:v>39262</c:v>
                </c:pt>
                <c:pt idx="2291">
                  <c:v>39261</c:v>
                </c:pt>
                <c:pt idx="2292">
                  <c:v>39260</c:v>
                </c:pt>
                <c:pt idx="2293">
                  <c:v>39259</c:v>
                </c:pt>
                <c:pt idx="2294">
                  <c:v>39258</c:v>
                </c:pt>
                <c:pt idx="2295">
                  <c:v>39255</c:v>
                </c:pt>
                <c:pt idx="2296">
                  <c:v>39254</c:v>
                </c:pt>
                <c:pt idx="2297">
                  <c:v>39253</c:v>
                </c:pt>
                <c:pt idx="2298">
                  <c:v>39252</c:v>
                </c:pt>
                <c:pt idx="2299">
                  <c:v>39251</c:v>
                </c:pt>
                <c:pt idx="2300">
                  <c:v>39248</c:v>
                </c:pt>
                <c:pt idx="2301">
                  <c:v>39247</c:v>
                </c:pt>
                <c:pt idx="2302">
                  <c:v>39246</c:v>
                </c:pt>
                <c:pt idx="2303">
                  <c:v>39245</c:v>
                </c:pt>
                <c:pt idx="2304">
                  <c:v>39244</c:v>
                </c:pt>
                <c:pt idx="2305">
                  <c:v>39241</c:v>
                </c:pt>
                <c:pt idx="2306">
                  <c:v>39240</c:v>
                </c:pt>
                <c:pt idx="2307">
                  <c:v>39239</c:v>
                </c:pt>
                <c:pt idx="2308">
                  <c:v>39238</c:v>
                </c:pt>
                <c:pt idx="2309">
                  <c:v>39237</c:v>
                </c:pt>
                <c:pt idx="2310">
                  <c:v>39234</c:v>
                </c:pt>
                <c:pt idx="2311">
                  <c:v>39233</c:v>
                </c:pt>
                <c:pt idx="2312">
                  <c:v>39232</c:v>
                </c:pt>
                <c:pt idx="2313">
                  <c:v>39231</c:v>
                </c:pt>
                <c:pt idx="2314">
                  <c:v>39230</c:v>
                </c:pt>
                <c:pt idx="2315">
                  <c:v>39227</c:v>
                </c:pt>
                <c:pt idx="2316">
                  <c:v>39226</c:v>
                </c:pt>
                <c:pt idx="2317">
                  <c:v>39225</c:v>
                </c:pt>
                <c:pt idx="2318">
                  <c:v>39224</c:v>
                </c:pt>
                <c:pt idx="2319">
                  <c:v>39223</c:v>
                </c:pt>
                <c:pt idx="2320">
                  <c:v>39220</c:v>
                </c:pt>
                <c:pt idx="2321">
                  <c:v>39219</c:v>
                </c:pt>
                <c:pt idx="2322">
                  <c:v>39218</c:v>
                </c:pt>
                <c:pt idx="2323">
                  <c:v>39217</c:v>
                </c:pt>
                <c:pt idx="2324">
                  <c:v>39216</c:v>
                </c:pt>
                <c:pt idx="2325">
                  <c:v>39213</c:v>
                </c:pt>
                <c:pt idx="2326">
                  <c:v>39212</c:v>
                </c:pt>
                <c:pt idx="2327">
                  <c:v>39211</c:v>
                </c:pt>
                <c:pt idx="2328">
                  <c:v>39210</c:v>
                </c:pt>
                <c:pt idx="2329">
                  <c:v>39209</c:v>
                </c:pt>
                <c:pt idx="2330">
                  <c:v>39206</c:v>
                </c:pt>
                <c:pt idx="2331">
                  <c:v>39205</c:v>
                </c:pt>
                <c:pt idx="2332">
                  <c:v>39202</c:v>
                </c:pt>
                <c:pt idx="2333">
                  <c:v>39199</c:v>
                </c:pt>
                <c:pt idx="2334">
                  <c:v>39198</c:v>
                </c:pt>
                <c:pt idx="2335">
                  <c:v>39197</c:v>
                </c:pt>
                <c:pt idx="2336">
                  <c:v>39196</c:v>
                </c:pt>
                <c:pt idx="2337">
                  <c:v>39195</c:v>
                </c:pt>
                <c:pt idx="2338">
                  <c:v>39192</c:v>
                </c:pt>
                <c:pt idx="2339">
                  <c:v>39191</c:v>
                </c:pt>
                <c:pt idx="2340">
                  <c:v>39190</c:v>
                </c:pt>
                <c:pt idx="2341">
                  <c:v>39189</c:v>
                </c:pt>
                <c:pt idx="2342">
                  <c:v>39188</c:v>
                </c:pt>
                <c:pt idx="2343">
                  <c:v>39185</c:v>
                </c:pt>
                <c:pt idx="2344">
                  <c:v>39184</c:v>
                </c:pt>
                <c:pt idx="2345">
                  <c:v>39183</c:v>
                </c:pt>
                <c:pt idx="2346">
                  <c:v>39182</c:v>
                </c:pt>
                <c:pt idx="2347">
                  <c:v>39181</c:v>
                </c:pt>
                <c:pt idx="2348">
                  <c:v>39177</c:v>
                </c:pt>
                <c:pt idx="2349">
                  <c:v>39176</c:v>
                </c:pt>
                <c:pt idx="2350">
                  <c:v>39175</c:v>
                </c:pt>
                <c:pt idx="2351">
                  <c:v>39171</c:v>
                </c:pt>
                <c:pt idx="2352">
                  <c:v>39170</c:v>
                </c:pt>
                <c:pt idx="2353">
                  <c:v>39169</c:v>
                </c:pt>
                <c:pt idx="2354">
                  <c:v>39167</c:v>
                </c:pt>
                <c:pt idx="2355">
                  <c:v>39164</c:v>
                </c:pt>
                <c:pt idx="2356">
                  <c:v>39163</c:v>
                </c:pt>
                <c:pt idx="2357">
                  <c:v>39162</c:v>
                </c:pt>
                <c:pt idx="2358">
                  <c:v>39161</c:v>
                </c:pt>
                <c:pt idx="2359">
                  <c:v>39157</c:v>
                </c:pt>
                <c:pt idx="2360">
                  <c:v>39156</c:v>
                </c:pt>
                <c:pt idx="2361">
                  <c:v>39155</c:v>
                </c:pt>
                <c:pt idx="2362">
                  <c:v>39154</c:v>
                </c:pt>
                <c:pt idx="2363">
                  <c:v>39153</c:v>
                </c:pt>
                <c:pt idx="2364">
                  <c:v>39150</c:v>
                </c:pt>
                <c:pt idx="2365">
                  <c:v>39149</c:v>
                </c:pt>
                <c:pt idx="2366">
                  <c:v>39148</c:v>
                </c:pt>
                <c:pt idx="2367">
                  <c:v>39147</c:v>
                </c:pt>
                <c:pt idx="2368">
                  <c:v>39146</c:v>
                </c:pt>
                <c:pt idx="2369">
                  <c:v>39143</c:v>
                </c:pt>
                <c:pt idx="2370">
                  <c:v>39142</c:v>
                </c:pt>
                <c:pt idx="2371">
                  <c:v>39141</c:v>
                </c:pt>
                <c:pt idx="2372">
                  <c:v>39140</c:v>
                </c:pt>
                <c:pt idx="2373">
                  <c:v>39139</c:v>
                </c:pt>
                <c:pt idx="2374">
                  <c:v>39136</c:v>
                </c:pt>
                <c:pt idx="2375">
                  <c:v>39135</c:v>
                </c:pt>
                <c:pt idx="2376">
                  <c:v>39134</c:v>
                </c:pt>
                <c:pt idx="2377">
                  <c:v>39133</c:v>
                </c:pt>
                <c:pt idx="2378">
                  <c:v>39132</c:v>
                </c:pt>
                <c:pt idx="2379">
                  <c:v>39128</c:v>
                </c:pt>
                <c:pt idx="2380">
                  <c:v>39127</c:v>
                </c:pt>
                <c:pt idx="2381">
                  <c:v>39126</c:v>
                </c:pt>
                <c:pt idx="2382">
                  <c:v>39125</c:v>
                </c:pt>
                <c:pt idx="2383">
                  <c:v>39122</c:v>
                </c:pt>
                <c:pt idx="2384">
                  <c:v>39121</c:v>
                </c:pt>
                <c:pt idx="2385">
                  <c:v>39120</c:v>
                </c:pt>
                <c:pt idx="2386">
                  <c:v>39119</c:v>
                </c:pt>
                <c:pt idx="2387">
                  <c:v>39118</c:v>
                </c:pt>
                <c:pt idx="2388">
                  <c:v>39115</c:v>
                </c:pt>
                <c:pt idx="2389">
                  <c:v>39113</c:v>
                </c:pt>
                <c:pt idx="2390">
                  <c:v>39111</c:v>
                </c:pt>
                <c:pt idx="2391">
                  <c:v>39107</c:v>
                </c:pt>
                <c:pt idx="2392">
                  <c:v>39106</c:v>
                </c:pt>
                <c:pt idx="2393">
                  <c:v>39105</c:v>
                </c:pt>
                <c:pt idx="2394">
                  <c:v>39104</c:v>
                </c:pt>
                <c:pt idx="2395">
                  <c:v>39101</c:v>
                </c:pt>
                <c:pt idx="2396">
                  <c:v>39100</c:v>
                </c:pt>
                <c:pt idx="2397">
                  <c:v>39099</c:v>
                </c:pt>
                <c:pt idx="2398">
                  <c:v>39098</c:v>
                </c:pt>
                <c:pt idx="2399">
                  <c:v>39097</c:v>
                </c:pt>
                <c:pt idx="2400">
                  <c:v>39094</c:v>
                </c:pt>
                <c:pt idx="2401">
                  <c:v>39093</c:v>
                </c:pt>
                <c:pt idx="2402">
                  <c:v>39092</c:v>
                </c:pt>
                <c:pt idx="2403">
                  <c:v>39091</c:v>
                </c:pt>
                <c:pt idx="2404">
                  <c:v>39090</c:v>
                </c:pt>
                <c:pt idx="2405">
                  <c:v>39087</c:v>
                </c:pt>
                <c:pt idx="2406">
                  <c:v>39086</c:v>
                </c:pt>
                <c:pt idx="2407">
                  <c:v>39085</c:v>
                </c:pt>
                <c:pt idx="2408">
                  <c:v>39084</c:v>
                </c:pt>
                <c:pt idx="2409">
                  <c:v>39080</c:v>
                </c:pt>
                <c:pt idx="2410">
                  <c:v>39079</c:v>
                </c:pt>
                <c:pt idx="2411">
                  <c:v>39078</c:v>
                </c:pt>
                <c:pt idx="2412">
                  <c:v>39077</c:v>
                </c:pt>
                <c:pt idx="2413">
                  <c:v>39073</c:v>
                </c:pt>
                <c:pt idx="2414">
                  <c:v>39072</c:v>
                </c:pt>
                <c:pt idx="2415">
                  <c:v>39071</c:v>
                </c:pt>
                <c:pt idx="2416">
                  <c:v>39070</c:v>
                </c:pt>
                <c:pt idx="2417">
                  <c:v>39069</c:v>
                </c:pt>
                <c:pt idx="2418">
                  <c:v>39066</c:v>
                </c:pt>
                <c:pt idx="2419">
                  <c:v>39065</c:v>
                </c:pt>
                <c:pt idx="2420">
                  <c:v>39064</c:v>
                </c:pt>
                <c:pt idx="2421">
                  <c:v>39063</c:v>
                </c:pt>
                <c:pt idx="2422">
                  <c:v>39062</c:v>
                </c:pt>
                <c:pt idx="2423">
                  <c:v>39059</c:v>
                </c:pt>
                <c:pt idx="2424">
                  <c:v>39058</c:v>
                </c:pt>
                <c:pt idx="2425">
                  <c:v>39057</c:v>
                </c:pt>
                <c:pt idx="2426">
                  <c:v>39056</c:v>
                </c:pt>
                <c:pt idx="2427">
                  <c:v>39055</c:v>
                </c:pt>
                <c:pt idx="2428">
                  <c:v>39052</c:v>
                </c:pt>
                <c:pt idx="2429">
                  <c:v>39051</c:v>
                </c:pt>
                <c:pt idx="2430">
                  <c:v>39050</c:v>
                </c:pt>
                <c:pt idx="2431">
                  <c:v>39049</c:v>
                </c:pt>
                <c:pt idx="2432">
                  <c:v>39048</c:v>
                </c:pt>
                <c:pt idx="2433">
                  <c:v>39045</c:v>
                </c:pt>
                <c:pt idx="2434">
                  <c:v>39044</c:v>
                </c:pt>
                <c:pt idx="2435">
                  <c:v>39043</c:v>
                </c:pt>
                <c:pt idx="2436">
                  <c:v>39042</c:v>
                </c:pt>
                <c:pt idx="2437">
                  <c:v>39041</c:v>
                </c:pt>
                <c:pt idx="2438">
                  <c:v>39038</c:v>
                </c:pt>
                <c:pt idx="2439">
                  <c:v>39037</c:v>
                </c:pt>
                <c:pt idx="2440">
                  <c:v>39036</c:v>
                </c:pt>
                <c:pt idx="2441">
                  <c:v>39035</c:v>
                </c:pt>
                <c:pt idx="2442">
                  <c:v>39034</c:v>
                </c:pt>
                <c:pt idx="2443">
                  <c:v>39031</c:v>
                </c:pt>
                <c:pt idx="2444">
                  <c:v>39030</c:v>
                </c:pt>
                <c:pt idx="2445">
                  <c:v>39029</c:v>
                </c:pt>
                <c:pt idx="2446">
                  <c:v>39028</c:v>
                </c:pt>
                <c:pt idx="2447">
                  <c:v>39027</c:v>
                </c:pt>
                <c:pt idx="2448">
                  <c:v>39024</c:v>
                </c:pt>
                <c:pt idx="2449">
                  <c:v>39023</c:v>
                </c:pt>
                <c:pt idx="2450">
                  <c:v>39022</c:v>
                </c:pt>
                <c:pt idx="2451">
                  <c:v>39021</c:v>
                </c:pt>
                <c:pt idx="2452">
                  <c:v>39020</c:v>
                </c:pt>
                <c:pt idx="2453">
                  <c:v>39017</c:v>
                </c:pt>
                <c:pt idx="2454">
                  <c:v>39016</c:v>
                </c:pt>
                <c:pt idx="2455">
                  <c:v>39013</c:v>
                </c:pt>
                <c:pt idx="2456">
                  <c:v>39010</c:v>
                </c:pt>
                <c:pt idx="2457">
                  <c:v>39009</c:v>
                </c:pt>
                <c:pt idx="2458">
                  <c:v>39008</c:v>
                </c:pt>
                <c:pt idx="2459">
                  <c:v>39007</c:v>
                </c:pt>
                <c:pt idx="2460">
                  <c:v>39006</c:v>
                </c:pt>
                <c:pt idx="2461">
                  <c:v>39003</c:v>
                </c:pt>
                <c:pt idx="2462">
                  <c:v>39002</c:v>
                </c:pt>
                <c:pt idx="2463">
                  <c:v>39001</c:v>
                </c:pt>
                <c:pt idx="2464">
                  <c:v>39000</c:v>
                </c:pt>
                <c:pt idx="2465">
                  <c:v>38999</c:v>
                </c:pt>
                <c:pt idx="2466">
                  <c:v>38996</c:v>
                </c:pt>
                <c:pt idx="2467">
                  <c:v>38995</c:v>
                </c:pt>
                <c:pt idx="2468">
                  <c:v>38994</c:v>
                </c:pt>
                <c:pt idx="2469">
                  <c:v>38993</c:v>
                </c:pt>
                <c:pt idx="2470">
                  <c:v>38989</c:v>
                </c:pt>
                <c:pt idx="2471">
                  <c:v>38988</c:v>
                </c:pt>
                <c:pt idx="2472">
                  <c:v>38987</c:v>
                </c:pt>
                <c:pt idx="2473">
                  <c:v>38986</c:v>
                </c:pt>
                <c:pt idx="2474">
                  <c:v>38985</c:v>
                </c:pt>
                <c:pt idx="2475">
                  <c:v>38982</c:v>
                </c:pt>
                <c:pt idx="2476">
                  <c:v>38981</c:v>
                </c:pt>
                <c:pt idx="2477">
                  <c:v>38980</c:v>
                </c:pt>
                <c:pt idx="2478">
                  <c:v>38979</c:v>
                </c:pt>
                <c:pt idx="2479">
                  <c:v>38978</c:v>
                </c:pt>
                <c:pt idx="2480">
                  <c:v>38975</c:v>
                </c:pt>
                <c:pt idx="2481">
                  <c:v>38974</c:v>
                </c:pt>
                <c:pt idx="2482">
                  <c:v>38973</c:v>
                </c:pt>
                <c:pt idx="2483">
                  <c:v>38972</c:v>
                </c:pt>
                <c:pt idx="2484">
                  <c:v>38971</c:v>
                </c:pt>
                <c:pt idx="2485">
                  <c:v>38968</c:v>
                </c:pt>
                <c:pt idx="2486">
                  <c:v>38967</c:v>
                </c:pt>
                <c:pt idx="2487">
                  <c:v>38966</c:v>
                </c:pt>
                <c:pt idx="2488">
                  <c:v>38965</c:v>
                </c:pt>
                <c:pt idx="2489">
                  <c:v>38964</c:v>
                </c:pt>
                <c:pt idx="2490">
                  <c:v>38961</c:v>
                </c:pt>
                <c:pt idx="2491">
                  <c:v>38960</c:v>
                </c:pt>
                <c:pt idx="2492">
                  <c:v>38959</c:v>
                </c:pt>
                <c:pt idx="2493">
                  <c:v>38958</c:v>
                </c:pt>
                <c:pt idx="2494">
                  <c:v>38957</c:v>
                </c:pt>
                <c:pt idx="2495">
                  <c:v>38954</c:v>
                </c:pt>
                <c:pt idx="2496">
                  <c:v>38953</c:v>
                </c:pt>
                <c:pt idx="2497">
                  <c:v>38952</c:v>
                </c:pt>
                <c:pt idx="2498">
                  <c:v>38951</c:v>
                </c:pt>
                <c:pt idx="2499">
                  <c:v>38950</c:v>
                </c:pt>
                <c:pt idx="2500">
                  <c:v>38947</c:v>
                </c:pt>
                <c:pt idx="2501">
                  <c:v>38946</c:v>
                </c:pt>
                <c:pt idx="2502">
                  <c:v>38945</c:v>
                </c:pt>
                <c:pt idx="2503">
                  <c:v>38943</c:v>
                </c:pt>
                <c:pt idx="2504">
                  <c:v>38940</c:v>
                </c:pt>
                <c:pt idx="2505">
                  <c:v>38939</c:v>
                </c:pt>
                <c:pt idx="2506">
                  <c:v>38938</c:v>
                </c:pt>
                <c:pt idx="2507">
                  <c:v>38937</c:v>
                </c:pt>
                <c:pt idx="2508">
                  <c:v>38936</c:v>
                </c:pt>
                <c:pt idx="2509">
                  <c:v>38933</c:v>
                </c:pt>
                <c:pt idx="2510">
                  <c:v>38932</c:v>
                </c:pt>
                <c:pt idx="2511">
                  <c:v>38931</c:v>
                </c:pt>
                <c:pt idx="2512">
                  <c:v>38930</c:v>
                </c:pt>
                <c:pt idx="2513">
                  <c:v>38929</c:v>
                </c:pt>
                <c:pt idx="2514">
                  <c:v>38926</c:v>
                </c:pt>
                <c:pt idx="2515">
                  <c:v>38925</c:v>
                </c:pt>
                <c:pt idx="2516">
                  <c:v>38924</c:v>
                </c:pt>
                <c:pt idx="2517">
                  <c:v>38923</c:v>
                </c:pt>
                <c:pt idx="2518">
                  <c:v>38922</c:v>
                </c:pt>
                <c:pt idx="2519">
                  <c:v>38919</c:v>
                </c:pt>
                <c:pt idx="2520">
                  <c:v>38918</c:v>
                </c:pt>
                <c:pt idx="2521">
                  <c:v>38917</c:v>
                </c:pt>
                <c:pt idx="2522">
                  <c:v>38916</c:v>
                </c:pt>
                <c:pt idx="2523">
                  <c:v>38915</c:v>
                </c:pt>
                <c:pt idx="2524">
                  <c:v>38912</c:v>
                </c:pt>
                <c:pt idx="2525">
                  <c:v>38911</c:v>
                </c:pt>
                <c:pt idx="2526">
                  <c:v>38910</c:v>
                </c:pt>
                <c:pt idx="2527">
                  <c:v>38909</c:v>
                </c:pt>
                <c:pt idx="2528">
                  <c:v>38908</c:v>
                </c:pt>
                <c:pt idx="2529">
                  <c:v>38905</c:v>
                </c:pt>
                <c:pt idx="2530">
                  <c:v>38904</c:v>
                </c:pt>
                <c:pt idx="2531">
                  <c:v>38903</c:v>
                </c:pt>
                <c:pt idx="2532">
                  <c:v>38902</c:v>
                </c:pt>
                <c:pt idx="2533">
                  <c:v>38901</c:v>
                </c:pt>
                <c:pt idx="2534">
                  <c:v>38898</c:v>
                </c:pt>
                <c:pt idx="2535">
                  <c:v>38897</c:v>
                </c:pt>
                <c:pt idx="2536">
                  <c:v>38896</c:v>
                </c:pt>
                <c:pt idx="2537">
                  <c:v>38895</c:v>
                </c:pt>
                <c:pt idx="2538">
                  <c:v>38894</c:v>
                </c:pt>
                <c:pt idx="2539">
                  <c:v>38891</c:v>
                </c:pt>
                <c:pt idx="2540">
                  <c:v>38890</c:v>
                </c:pt>
                <c:pt idx="2541">
                  <c:v>38889</c:v>
                </c:pt>
                <c:pt idx="2542">
                  <c:v>38888</c:v>
                </c:pt>
                <c:pt idx="2543">
                  <c:v>38887</c:v>
                </c:pt>
                <c:pt idx="2544">
                  <c:v>38884</c:v>
                </c:pt>
                <c:pt idx="2545">
                  <c:v>38883</c:v>
                </c:pt>
                <c:pt idx="2546">
                  <c:v>38882</c:v>
                </c:pt>
                <c:pt idx="2547">
                  <c:v>38881</c:v>
                </c:pt>
                <c:pt idx="2548">
                  <c:v>38880</c:v>
                </c:pt>
                <c:pt idx="2549">
                  <c:v>38877</c:v>
                </c:pt>
                <c:pt idx="2550">
                  <c:v>38876</c:v>
                </c:pt>
                <c:pt idx="2551">
                  <c:v>38875</c:v>
                </c:pt>
                <c:pt idx="2552">
                  <c:v>38874</c:v>
                </c:pt>
                <c:pt idx="2553">
                  <c:v>38873</c:v>
                </c:pt>
                <c:pt idx="2554">
                  <c:v>38870</c:v>
                </c:pt>
                <c:pt idx="2555">
                  <c:v>38869</c:v>
                </c:pt>
                <c:pt idx="2556">
                  <c:v>38868</c:v>
                </c:pt>
                <c:pt idx="2557">
                  <c:v>38867</c:v>
                </c:pt>
                <c:pt idx="2558">
                  <c:v>38866</c:v>
                </c:pt>
                <c:pt idx="2559">
                  <c:v>38863</c:v>
                </c:pt>
                <c:pt idx="2560">
                  <c:v>38862</c:v>
                </c:pt>
                <c:pt idx="2561">
                  <c:v>38861</c:v>
                </c:pt>
                <c:pt idx="2562">
                  <c:v>38860</c:v>
                </c:pt>
                <c:pt idx="2563">
                  <c:v>38859</c:v>
                </c:pt>
                <c:pt idx="2564">
                  <c:v>38856</c:v>
                </c:pt>
                <c:pt idx="2565">
                  <c:v>38855</c:v>
                </c:pt>
                <c:pt idx="2566">
                  <c:v>38854</c:v>
                </c:pt>
                <c:pt idx="2567">
                  <c:v>38853</c:v>
                </c:pt>
                <c:pt idx="2568">
                  <c:v>38852</c:v>
                </c:pt>
                <c:pt idx="2569">
                  <c:v>38849</c:v>
                </c:pt>
                <c:pt idx="2570">
                  <c:v>38848</c:v>
                </c:pt>
                <c:pt idx="2571">
                  <c:v>38847</c:v>
                </c:pt>
                <c:pt idx="2572">
                  <c:v>38846</c:v>
                </c:pt>
                <c:pt idx="2573">
                  <c:v>38845</c:v>
                </c:pt>
                <c:pt idx="2574">
                  <c:v>38842</c:v>
                </c:pt>
                <c:pt idx="2575">
                  <c:v>38841</c:v>
                </c:pt>
                <c:pt idx="2576">
                  <c:v>38840</c:v>
                </c:pt>
                <c:pt idx="2577">
                  <c:v>38839</c:v>
                </c:pt>
                <c:pt idx="2578">
                  <c:v>38835</c:v>
                </c:pt>
                <c:pt idx="2579">
                  <c:v>38834</c:v>
                </c:pt>
                <c:pt idx="2580">
                  <c:v>38833</c:v>
                </c:pt>
                <c:pt idx="2581">
                  <c:v>38832</c:v>
                </c:pt>
                <c:pt idx="2582">
                  <c:v>38831</c:v>
                </c:pt>
                <c:pt idx="2583">
                  <c:v>38828</c:v>
                </c:pt>
                <c:pt idx="2584">
                  <c:v>38827</c:v>
                </c:pt>
                <c:pt idx="2585">
                  <c:v>38826</c:v>
                </c:pt>
                <c:pt idx="2586">
                  <c:v>38825</c:v>
                </c:pt>
                <c:pt idx="2587">
                  <c:v>38824</c:v>
                </c:pt>
                <c:pt idx="2588">
                  <c:v>38820</c:v>
                </c:pt>
                <c:pt idx="2589">
                  <c:v>38819</c:v>
                </c:pt>
                <c:pt idx="2590">
                  <c:v>38817</c:v>
                </c:pt>
                <c:pt idx="2591">
                  <c:v>38814</c:v>
                </c:pt>
                <c:pt idx="2592">
                  <c:v>38812</c:v>
                </c:pt>
                <c:pt idx="2593">
                  <c:v>38811</c:v>
                </c:pt>
                <c:pt idx="2594">
                  <c:v>38810</c:v>
                </c:pt>
                <c:pt idx="2595">
                  <c:v>38807</c:v>
                </c:pt>
                <c:pt idx="2596">
                  <c:v>38805</c:v>
                </c:pt>
                <c:pt idx="2597">
                  <c:v>38804</c:v>
                </c:pt>
                <c:pt idx="2598">
                  <c:v>38803</c:v>
                </c:pt>
                <c:pt idx="2599">
                  <c:v>38800</c:v>
                </c:pt>
                <c:pt idx="2600">
                  <c:v>38799</c:v>
                </c:pt>
                <c:pt idx="2601">
                  <c:v>38798</c:v>
                </c:pt>
                <c:pt idx="2602">
                  <c:v>38797</c:v>
                </c:pt>
                <c:pt idx="2603">
                  <c:v>38796</c:v>
                </c:pt>
                <c:pt idx="2604">
                  <c:v>38793</c:v>
                </c:pt>
                <c:pt idx="2605">
                  <c:v>38792</c:v>
                </c:pt>
                <c:pt idx="2606">
                  <c:v>38790</c:v>
                </c:pt>
                <c:pt idx="2607">
                  <c:v>38789</c:v>
                </c:pt>
                <c:pt idx="2608">
                  <c:v>38786</c:v>
                </c:pt>
                <c:pt idx="2609">
                  <c:v>38785</c:v>
                </c:pt>
                <c:pt idx="2610">
                  <c:v>38784</c:v>
                </c:pt>
                <c:pt idx="2611">
                  <c:v>38783</c:v>
                </c:pt>
                <c:pt idx="2612">
                  <c:v>38782</c:v>
                </c:pt>
                <c:pt idx="2613">
                  <c:v>38779</c:v>
                </c:pt>
                <c:pt idx="2614">
                  <c:v>38778</c:v>
                </c:pt>
                <c:pt idx="2615">
                  <c:v>38777</c:v>
                </c:pt>
                <c:pt idx="2616">
                  <c:v>38776</c:v>
                </c:pt>
                <c:pt idx="2617">
                  <c:v>38775</c:v>
                </c:pt>
                <c:pt idx="2618">
                  <c:v>38772</c:v>
                </c:pt>
                <c:pt idx="2619">
                  <c:v>38771</c:v>
                </c:pt>
                <c:pt idx="2620">
                  <c:v>38770</c:v>
                </c:pt>
                <c:pt idx="2621">
                  <c:v>38769</c:v>
                </c:pt>
                <c:pt idx="2622">
                  <c:v>38768</c:v>
                </c:pt>
                <c:pt idx="2623">
                  <c:v>38765</c:v>
                </c:pt>
                <c:pt idx="2624">
                  <c:v>38763</c:v>
                </c:pt>
                <c:pt idx="2625">
                  <c:v>38762</c:v>
                </c:pt>
                <c:pt idx="2626">
                  <c:v>38761</c:v>
                </c:pt>
                <c:pt idx="2627">
                  <c:v>38758</c:v>
                </c:pt>
                <c:pt idx="2628">
                  <c:v>38756</c:v>
                </c:pt>
                <c:pt idx="2629">
                  <c:v>38755</c:v>
                </c:pt>
                <c:pt idx="2630">
                  <c:v>38754</c:v>
                </c:pt>
                <c:pt idx="2631">
                  <c:v>38751</c:v>
                </c:pt>
                <c:pt idx="2632">
                  <c:v>38750</c:v>
                </c:pt>
                <c:pt idx="2633">
                  <c:v>38749</c:v>
                </c:pt>
                <c:pt idx="2634">
                  <c:v>38747</c:v>
                </c:pt>
                <c:pt idx="2635">
                  <c:v>38742</c:v>
                </c:pt>
                <c:pt idx="2636">
                  <c:v>38741</c:v>
                </c:pt>
                <c:pt idx="2637">
                  <c:v>38740</c:v>
                </c:pt>
                <c:pt idx="2638">
                  <c:v>38737</c:v>
                </c:pt>
                <c:pt idx="2639">
                  <c:v>38736</c:v>
                </c:pt>
                <c:pt idx="2640">
                  <c:v>38735</c:v>
                </c:pt>
                <c:pt idx="2641">
                  <c:v>38734</c:v>
                </c:pt>
                <c:pt idx="2642">
                  <c:v>38733</c:v>
                </c:pt>
                <c:pt idx="2643">
                  <c:v>38730</c:v>
                </c:pt>
                <c:pt idx="2644">
                  <c:v>38729</c:v>
                </c:pt>
                <c:pt idx="2645">
                  <c:v>38726</c:v>
                </c:pt>
                <c:pt idx="2646">
                  <c:v>38722</c:v>
                </c:pt>
                <c:pt idx="2647">
                  <c:v>38721</c:v>
                </c:pt>
                <c:pt idx="2648">
                  <c:v>38720</c:v>
                </c:pt>
                <c:pt idx="2649">
                  <c:v>38719</c:v>
                </c:pt>
                <c:pt idx="2650">
                  <c:v>38716</c:v>
                </c:pt>
                <c:pt idx="2651">
                  <c:v>38715</c:v>
                </c:pt>
                <c:pt idx="2652">
                  <c:v>38714</c:v>
                </c:pt>
                <c:pt idx="2653">
                  <c:v>38713</c:v>
                </c:pt>
                <c:pt idx="2654">
                  <c:v>38712</c:v>
                </c:pt>
                <c:pt idx="2655">
                  <c:v>38709</c:v>
                </c:pt>
                <c:pt idx="2656">
                  <c:v>38708</c:v>
                </c:pt>
                <c:pt idx="2657">
                  <c:v>38707</c:v>
                </c:pt>
                <c:pt idx="2658">
                  <c:v>38706</c:v>
                </c:pt>
                <c:pt idx="2659">
                  <c:v>38705</c:v>
                </c:pt>
                <c:pt idx="2660">
                  <c:v>38702</c:v>
                </c:pt>
                <c:pt idx="2661">
                  <c:v>38701</c:v>
                </c:pt>
                <c:pt idx="2662">
                  <c:v>38700</c:v>
                </c:pt>
                <c:pt idx="2663">
                  <c:v>38699</c:v>
                </c:pt>
                <c:pt idx="2664">
                  <c:v>38698</c:v>
                </c:pt>
                <c:pt idx="2665">
                  <c:v>38695</c:v>
                </c:pt>
                <c:pt idx="2666">
                  <c:v>38694</c:v>
                </c:pt>
                <c:pt idx="2667">
                  <c:v>38693</c:v>
                </c:pt>
                <c:pt idx="2668">
                  <c:v>38692</c:v>
                </c:pt>
                <c:pt idx="2669">
                  <c:v>38691</c:v>
                </c:pt>
                <c:pt idx="2670">
                  <c:v>38688</c:v>
                </c:pt>
                <c:pt idx="2671">
                  <c:v>38687</c:v>
                </c:pt>
                <c:pt idx="2672">
                  <c:v>38686</c:v>
                </c:pt>
                <c:pt idx="2673">
                  <c:v>38685</c:v>
                </c:pt>
                <c:pt idx="2674">
                  <c:v>38684</c:v>
                </c:pt>
                <c:pt idx="2675">
                  <c:v>38681</c:v>
                </c:pt>
                <c:pt idx="2676">
                  <c:v>38680</c:v>
                </c:pt>
                <c:pt idx="2677">
                  <c:v>38679</c:v>
                </c:pt>
                <c:pt idx="2678">
                  <c:v>38678</c:v>
                </c:pt>
                <c:pt idx="2679">
                  <c:v>38677</c:v>
                </c:pt>
                <c:pt idx="2680">
                  <c:v>38674</c:v>
                </c:pt>
                <c:pt idx="2681">
                  <c:v>38673</c:v>
                </c:pt>
                <c:pt idx="2682">
                  <c:v>38672</c:v>
                </c:pt>
                <c:pt idx="2683">
                  <c:v>38670</c:v>
                </c:pt>
                <c:pt idx="2684">
                  <c:v>38667</c:v>
                </c:pt>
                <c:pt idx="2685">
                  <c:v>38666</c:v>
                </c:pt>
                <c:pt idx="2686">
                  <c:v>38665</c:v>
                </c:pt>
                <c:pt idx="2687">
                  <c:v>38664</c:v>
                </c:pt>
                <c:pt idx="2688">
                  <c:v>38663</c:v>
                </c:pt>
                <c:pt idx="2689">
                  <c:v>38660</c:v>
                </c:pt>
                <c:pt idx="2690">
                  <c:v>38659</c:v>
                </c:pt>
                <c:pt idx="2691">
                  <c:v>38658</c:v>
                </c:pt>
                <c:pt idx="2692">
                  <c:v>38656</c:v>
                </c:pt>
                <c:pt idx="2693">
                  <c:v>38653</c:v>
                </c:pt>
                <c:pt idx="2694">
                  <c:v>38652</c:v>
                </c:pt>
                <c:pt idx="2695">
                  <c:v>38651</c:v>
                </c:pt>
                <c:pt idx="2696">
                  <c:v>38650</c:v>
                </c:pt>
                <c:pt idx="2697">
                  <c:v>38649</c:v>
                </c:pt>
                <c:pt idx="2698">
                  <c:v>38646</c:v>
                </c:pt>
                <c:pt idx="2699">
                  <c:v>38645</c:v>
                </c:pt>
                <c:pt idx="2700">
                  <c:v>38644</c:v>
                </c:pt>
                <c:pt idx="2701">
                  <c:v>38643</c:v>
                </c:pt>
                <c:pt idx="2702">
                  <c:v>38642</c:v>
                </c:pt>
                <c:pt idx="2703">
                  <c:v>38639</c:v>
                </c:pt>
                <c:pt idx="2704">
                  <c:v>38638</c:v>
                </c:pt>
                <c:pt idx="2705">
                  <c:v>38636</c:v>
                </c:pt>
                <c:pt idx="2706">
                  <c:v>38635</c:v>
                </c:pt>
                <c:pt idx="2707">
                  <c:v>38632</c:v>
                </c:pt>
                <c:pt idx="2708">
                  <c:v>38631</c:v>
                </c:pt>
                <c:pt idx="2709">
                  <c:v>38630</c:v>
                </c:pt>
                <c:pt idx="2710">
                  <c:v>38628</c:v>
                </c:pt>
                <c:pt idx="2711">
                  <c:v>38625</c:v>
                </c:pt>
                <c:pt idx="2712">
                  <c:v>38624</c:v>
                </c:pt>
                <c:pt idx="2713">
                  <c:v>38623</c:v>
                </c:pt>
                <c:pt idx="2714">
                  <c:v>38622</c:v>
                </c:pt>
                <c:pt idx="2715">
                  <c:v>38621</c:v>
                </c:pt>
                <c:pt idx="2716">
                  <c:v>38618</c:v>
                </c:pt>
                <c:pt idx="2717">
                  <c:v>38617</c:v>
                </c:pt>
                <c:pt idx="2718">
                  <c:v>38616</c:v>
                </c:pt>
                <c:pt idx="2719">
                  <c:v>38615</c:v>
                </c:pt>
                <c:pt idx="2720">
                  <c:v>38614</c:v>
                </c:pt>
                <c:pt idx="2721">
                  <c:v>38610</c:v>
                </c:pt>
                <c:pt idx="2722">
                  <c:v>38609</c:v>
                </c:pt>
                <c:pt idx="2723">
                  <c:v>38608</c:v>
                </c:pt>
                <c:pt idx="2724">
                  <c:v>38607</c:v>
                </c:pt>
                <c:pt idx="2725">
                  <c:v>38604</c:v>
                </c:pt>
                <c:pt idx="2726">
                  <c:v>38603</c:v>
                </c:pt>
                <c:pt idx="2727">
                  <c:v>38601</c:v>
                </c:pt>
                <c:pt idx="2728">
                  <c:v>38600</c:v>
                </c:pt>
                <c:pt idx="2729">
                  <c:v>38597</c:v>
                </c:pt>
                <c:pt idx="2730">
                  <c:v>38596</c:v>
                </c:pt>
                <c:pt idx="2731">
                  <c:v>38595</c:v>
                </c:pt>
                <c:pt idx="2732">
                  <c:v>38594</c:v>
                </c:pt>
                <c:pt idx="2733">
                  <c:v>38593</c:v>
                </c:pt>
                <c:pt idx="2734">
                  <c:v>38590</c:v>
                </c:pt>
                <c:pt idx="2735">
                  <c:v>38589</c:v>
                </c:pt>
                <c:pt idx="2736">
                  <c:v>38588</c:v>
                </c:pt>
                <c:pt idx="2737">
                  <c:v>38587</c:v>
                </c:pt>
                <c:pt idx="2738">
                  <c:v>38586</c:v>
                </c:pt>
                <c:pt idx="2739">
                  <c:v>38583</c:v>
                </c:pt>
                <c:pt idx="2740">
                  <c:v>38582</c:v>
                </c:pt>
                <c:pt idx="2741">
                  <c:v>38580</c:v>
                </c:pt>
                <c:pt idx="2742">
                  <c:v>38576</c:v>
                </c:pt>
                <c:pt idx="2743">
                  <c:v>38575</c:v>
                </c:pt>
                <c:pt idx="2744">
                  <c:v>38574</c:v>
                </c:pt>
                <c:pt idx="2745">
                  <c:v>38573</c:v>
                </c:pt>
                <c:pt idx="2746">
                  <c:v>38572</c:v>
                </c:pt>
                <c:pt idx="2747">
                  <c:v>38569</c:v>
                </c:pt>
                <c:pt idx="2748">
                  <c:v>38568</c:v>
                </c:pt>
                <c:pt idx="2749">
                  <c:v>38567</c:v>
                </c:pt>
                <c:pt idx="2750">
                  <c:v>38566</c:v>
                </c:pt>
                <c:pt idx="2751">
                  <c:v>38562</c:v>
                </c:pt>
                <c:pt idx="2752">
                  <c:v>38559</c:v>
                </c:pt>
                <c:pt idx="2753">
                  <c:v>38558</c:v>
                </c:pt>
                <c:pt idx="2754">
                  <c:v>38555</c:v>
                </c:pt>
                <c:pt idx="2755">
                  <c:v>38554</c:v>
                </c:pt>
                <c:pt idx="2756">
                  <c:v>38553</c:v>
                </c:pt>
                <c:pt idx="2757">
                  <c:v>38552</c:v>
                </c:pt>
                <c:pt idx="2758">
                  <c:v>38551</c:v>
                </c:pt>
                <c:pt idx="2759">
                  <c:v>38548</c:v>
                </c:pt>
                <c:pt idx="2760">
                  <c:v>38547</c:v>
                </c:pt>
                <c:pt idx="2761">
                  <c:v>38546</c:v>
                </c:pt>
                <c:pt idx="2762">
                  <c:v>38545</c:v>
                </c:pt>
                <c:pt idx="2763">
                  <c:v>38544</c:v>
                </c:pt>
                <c:pt idx="2764">
                  <c:v>38541</c:v>
                </c:pt>
                <c:pt idx="2765">
                  <c:v>38540</c:v>
                </c:pt>
                <c:pt idx="2766">
                  <c:v>38539</c:v>
                </c:pt>
                <c:pt idx="2767">
                  <c:v>38538</c:v>
                </c:pt>
                <c:pt idx="2768">
                  <c:v>38537</c:v>
                </c:pt>
                <c:pt idx="2769">
                  <c:v>38534</c:v>
                </c:pt>
                <c:pt idx="2770">
                  <c:v>38533</c:v>
                </c:pt>
                <c:pt idx="2771">
                  <c:v>38532</c:v>
                </c:pt>
                <c:pt idx="2772">
                  <c:v>38531</c:v>
                </c:pt>
                <c:pt idx="2773">
                  <c:v>38530</c:v>
                </c:pt>
                <c:pt idx="2774">
                  <c:v>38527</c:v>
                </c:pt>
                <c:pt idx="2775">
                  <c:v>38526</c:v>
                </c:pt>
                <c:pt idx="2776">
                  <c:v>38525</c:v>
                </c:pt>
                <c:pt idx="2777">
                  <c:v>38524</c:v>
                </c:pt>
                <c:pt idx="2778">
                  <c:v>38523</c:v>
                </c:pt>
                <c:pt idx="2779">
                  <c:v>38520</c:v>
                </c:pt>
                <c:pt idx="2780">
                  <c:v>38519</c:v>
                </c:pt>
                <c:pt idx="2781">
                  <c:v>38518</c:v>
                </c:pt>
                <c:pt idx="2782">
                  <c:v>38517</c:v>
                </c:pt>
                <c:pt idx="2783">
                  <c:v>38516</c:v>
                </c:pt>
                <c:pt idx="2784">
                  <c:v>38513</c:v>
                </c:pt>
                <c:pt idx="2785">
                  <c:v>38512</c:v>
                </c:pt>
                <c:pt idx="2786">
                  <c:v>38511</c:v>
                </c:pt>
                <c:pt idx="2787">
                  <c:v>38510</c:v>
                </c:pt>
                <c:pt idx="2788">
                  <c:v>38509</c:v>
                </c:pt>
                <c:pt idx="2789">
                  <c:v>38506</c:v>
                </c:pt>
                <c:pt idx="2790">
                  <c:v>38505</c:v>
                </c:pt>
                <c:pt idx="2791">
                  <c:v>38504</c:v>
                </c:pt>
                <c:pt idx="2792">
                  <c:v>38503</c:v>
                </c:pt>
                <c:pt idx="2793">
                  <c:v>38502</c:v>
                </c:pt>
                <c:pt idx="2794">
                  <c:v>38499</c:v>
                </c:pt>
                <c:pt idx="2795">
                  <c:v>38498</c:v>
                </c:pt>
                <c:pt idx="2796">
                  <c:v>38497</c:v>
                </c:pt>
                <c:pt idx="2797">
                  <c:v>38496</c:v>
                </c:pt>
                <c:pt idx="2798">
                  <c:v>38492</c:v>
                </c:pt>
                <c:pt idx="2799">
                  <c:v>38491</c:v>
                </c:pt>
                <c:pt idx="2800">
                  <c:v>38490</c:v>
                </c:pt>
                <c:pt idx="2801">
                  <c:v>38489</c:v>
                </c:pt>
                <c:pt idx="2802">
                  <c:v>38488</c:v>
                </c:pt>
                <c:pt idx="2803">
                  <c:v>38485</c:v>
                </c:pt>
                <c:pt idx="2804">
                  <c:v>38484</c:v>
                </c:pt>
                <c:pt idx="2805">
                  <c:v>38483</c:v>
                </c:pt>
                <c:pt idx="2806">
                  <c:v>38482</c:v>
                </c:pt>
                <c:pt idx="2807">
                  <c:v>38481</c:v>
                </c:pt>
                <c:pt idx="2808">
                  <c:v>38478</c:v>
                </c:pt>
                <c:pt idx="2809">
                  <c:v>38477</c:v>
                </c:pt>
                <c:pt idx="2810">
                  <c:v>38476</c:v>
                </c:pt>
                <c:pt idx="2811">
                  <c:v>38475</c:v>
                </c:pt>
                <c:pt idx="2812">
                  <c:v>38474</c:v>
                </c:pt>
                <c:pt idx="2813">
                  <c:v>38471</c:v>
                </c:pt>
                <c:pt idx="2814">
                  <c:v>38470</c:v>
                </c:pt>
                <c:pt idx="2815">
                  <c:v>38469</c:v>
                </c:pt>
                <c:pt idx="2816">
                  <c:v>38468</c:v>
                </c:pt>
                <c:pt idx="2817">
                  <c:v>38467</c:v>
                </c:pt>
                <c:pt idx="2818">
                  <c:v>38463</c:v>
                </c:pt>
                <c:pt idx="2819">
                  <c:v>38462</c:v>
                </c:pt>
                <c:pt idx="2820">
                  <c:v>38461</c:v>
                </c:pt>
                <c:pt idx="2821">
                  <c:v>38457</c:v>
                </c:pt>
                <c:pt idx="2822">
                  <c:v>38455</c:v>
                </c:pt>
                <c:pt idx="2823">
                  <c:v>38454</c:v>
                </c:pt>
                <c:pt idx="2824">
                  <c:v>38453</c:v>
                </c:pt>
                <c:pt idx="2825">
                  <c:v>38450</c:v>
                </c:pt>
                <c:pt idx="2826">
                  <c:v>38449</c:v>
                </c:pt>
                <c:pt idx="2827">
                  <c:v>38448</c:v>
                </c:pt>
                <c:pt idx="2828">
                  <c:v>38447</c:v>
                </c:pt>
                <c:pt idx="2829">
                  <c:v>38446</c:v>
                </c:pt>
                <c:pt idx="2830">
                  <c:v>38443</c:v>
                </c:pt>
                <c:pt idx="2831">
                  <c:v>38442</c:v>
                </c:pt>
                <c:pt idx="2832">
                  <c:v>38441</c:v>
                </c:pt>
                <c:pt idx="2833">
                  <c:v>38440</c:v>
                </c:pt>
                <c:pt idx="2834">
                  <c:v>38439</c:v>
                </c:pt>
                <c:pt idx="2835">
                  <c:v>38435</c:v>
                </c:pt>
                <c:pt idx="2836">
                  <c:v>38434</c:v>
                </c:pt>
                <c:pt idx="2837">
                  <c:v>38433</c:v>
                </c:pt>
                <c:pt idx="2838">
                  <c:v>38432</c:v>
                </c:pt>
                <c:pt idx="2839">
                  <c:v>38429</c:v>
                </c:pt>
                <c:pt idx="2840">
                  <c:v>38428</c:v>
                </c:pt>
                <c:pt idx="2841">
                  <c:v>38427</c:v>
                </c:pt>
                <c:pt idx="2842">
                  <c:v>38426</c:v>
                </c:pt>
                <c:pt idx="2843">
                  <c:v>38425</c:v>
                </c:pt>
                <c:pt idx="2844">
                  <c:v>38422</c:v>
                </c:pt>
                <c:pt idx="2845">
                  <c:v>38421</c:v>
                </c:pt>
                <c:pt idx="2846">
                  <c:v>38420</c:v>
                </c:pt>
                <c:pt idx="2847">
                  <c:v>38418</c:v>
                </c:pt>
                <c:pt idx="2848">
                  <c:v>38415</c:v>
                </c:pt>
                <c:pt idx="2849">
                  <c:v>38414</c:v>
                </c:pt>
                <c:pt idx="2850">
                  <c:v>38413</c:v>
                </c:pt>
                <c:pt idx="2851">
                  <c:v>38412</c:v>
                </c:pt>
                <c:pt idx="2852">
                  <c:v>38411</c:v>
                </c:pt>
                <c:pt idx="2853">
                  <c:v>38408</c:v>
                </c:pt>
                <c:pt idx="2854">
                  <c:v>38407</c:v>
                </c:pt>
                <c:pt idx="2855">
                  <c:v>38406</c:v>
                </c:pt>
                <c:pt idx="2856">
                  <c:v>38405</c:v>
                </c:pt>
                <c:pt idx="2857">
                  <c:v>38404</c:v>
                </c:pt>
                <c:pt idx="2858">
                  <c:v>38401</c:v>
                </c:pt>
                <c:pt idx="2859">
                  <c:v>38400</c:v>
                </c:pt>
                <c:pt idx="2860">
                  <c:v>38399</c:v>
                </c:pt>
                <c:pt idx="2861">
                  <c:v>38398</c:v>
                </c:pt>
                <c:pt idx="2862">
                  <c:v>38397</c:v>
                </c:pt>
                <c:pt idx="2863">
                  <c:v>38394</c:v>
                </c:pt>
                <c:pt idx="2864">
                  <c:v>38393</c:v>
                </c:pt>
                <c:pt idx="2865">
                  <c:v>38392</c:v>
                </c:pt>
                <c:pt idx="2866">
                  <c:v>38391</c:v>
                </c:pt>
                <c:pt idx="2867">
                  <c:v>38390</c:v>
                </c:pt>
                <c:pt idx="2868">
                  <c:v>38387</c:v>
                </c:pt>
                <c:pt idx="2869">
                  <c:v>38386</c:v>
                </c:pt>
                <c:pt idx="2870">
                  <c:v>38385</c:v>
                </c:pt>
                <c:pt idx="2871">
                  <c:v>38384</c:v>
                </c:pt>
                <c:pt idx="2872">
                  <c:v>38383</c:v>
                </c:pt>
                <c:pt idx="2873">
                  <c:v>38380</c:v>
                </c:pt>
                <c:pt idx="2874">
                  <c:v>38379</c:v>
                </c:pt>
                <c:pt idx="2875">
                  <c:v>38377</c:v>
                </c:pt>
                <c:pt idx="2876">
                  <c:v>38376</c:v>
                </c:pt>
                <c:pt idx="2877">
                  <c:v>38372</c:v>
                </c:pt>
                <c:pt idx="2878">
                  <c:v>38371</c:v>
                </c:pt>
                <c:pt idx="2879">
                  <c:v>38370</c:v>
                </c:pt>
                <c:pt idx="2880">
                  <c:v>38369</c:v>
                </c:pt>
                <c:pt idx="2881">
                  <c:v>38366</c:v>
                </c:pt>
                <c:pt idx="2882">
                  <c:v>38365</c:v>
                </c:pt>
                <c:pt idx="2883">
                  <c:v>38364</c:v>
                </c:pt>
                <c:pt idx="2884">
                  <c:v>38363</c:v>
                </c:pt>
                <c:pt idx="2885">
                  <c:v>38362</c:v>
                </c:pt>
                <c:pt idx="2886">
                  <c:v>38359</c:v>
                </c:pt>
                <c:pt idx="2887">
                  <c:v>38358</c:v>
                </c:pt>
                <c:pt idx="2888">
                  <c:v>38357</c:v>
                </c:pt>
                <c:pt idx="2889">
                  <c:v>38356</c:v>
                </c:pt>
                <c:pt idx="2890">
                  <c:v>38355</c:v>
                </c:pt>
                <c:pt idx="2891">
                  <c:v>38352</c:v>
                </c:pt>
                <c:pt idx="2892">
                  <c:v>38351</c:v>
                </c:pt>
                <c:pt idx="2893">
                  <c:v>38350</c:v>
                </c:pt>
                <c:pt idx="2894">
                  <c:v>38349</c:v>
                </c:pt>
                <c:pt idx="2895">
                  <c:v>38348</c:v>
                </c:pt>
                <c:pt idx="2896">
                  <c:v>38345</c:v>
                </c:pt>
                <c:pt idx="2897">
                  <c:v>38344</c:v>
                </c:pt>
                <c:pt idx="2898">
                  <c:v>38343</c:v>
                </c:pt>
                <c:pt idx="2899">
                  <c:v>38342</c:v>
                </c:pt>
                <c:pt idx="2900">
                  <c:v>38341</c:v>
                </c:pt>
                <c:pt idx="2901">
                  <c:v>38339</c:v>
                </c:pt>
                <c:pt idx="2902">
                  <c:v>38338</c:v>
                </c:pt>
                <c:pt idx="2903">
                  <c:v>38337</c:v>
                </c:pt>
                <c:pt idx="2904">
                  <c:v>38336</c:v>
                </c:pt>
                <c:pt idx="2905">
                  <c:v>38335</c:v>
                </c:pt>
                <c:pt idx="2906">
                  <c:v>38334</c:v>
                </c:pt>
                <c:pt idx="2907">
                  <c:v>38332</c:v>
                </c:pt>
                <c:pt idx="2908">
                  <c:v>38331</c:v>
                </c:pt>
                <c:pt idx="2909">
                  <c:v>38330</c:v>
                </c:pt>
                <c:pt idx="2910">
                  <c:v>38329</c:v>
                </c:pt>
                <c:pt idx="2911">
                  <c:v>38328</c:v>
                </c:pt>
                <c:pt idx="2912">
                  <c:v>38327</c:v>
                </c:pt>
                <c:pt idx="2913">
                  <c:v>38325</c:v>
                </c:pt>
                <c:pt idx="2914">
                  <c:v>38324</c:v>
                </c:pt>
                <c:pt idx="2915">
                  <c:v>38323</c:v>
                </c:pt>
                <c:pt idx="2916">
                  <c:v>38322</c:v>
                </c:pt>
                <c:pt idx="2917">
                  <c:v>38321</c:v>
                </c:pt>
                <c:pt idx="2918">
                  <c:v>38320</c:v>
                </c:pt>
                <c:pt idx="2919">
                  <c:v>38318</c:v>
                </c:pt>
                <c:pt idx="2920">
                  <c:v>38316</c:v>
                </c:pt>
                <c:pt idx="2921">
                  <c:v>38315</c:v>
                </c:pt>
                <c:pt idx="2922">
                  <c:v>38314</c:v>
                </c:pt>
                <c:pt idx="2923">
                  <c:v>38313</c:v>
                </c:pt>
                <c:pt idx="2924">
                  <c:v>38311</c:v>
                </c:pt>
                <c:pt idx="2925">
                  <c:v>38309</c:v>
                </c:pt>
                <c:pt idx="2926">
                  <c:v>38308</c:v>
                </c:pt>
                <c:pt idx="2927">
                  <c:v>38307</c:v>
                </c:pt>
                <c:pt idx="2928">
                  <c:v>38304</c:v>
                </c:pt>
                <c:pt idx="2929">
                  <c:v>38302</c:v>
                </c:pt>
                <c:pt idx="2930">
                  <c:v>38301</c:v>
                </c:pt>
                <c:pt idx="2931">
                  <c:v>38300</c:v>
                </c:pt>
                <c:pt idx="2932">
                  <c:v>38299</c:v>
                </c:pt>
                <c:pt idx="2933">
                  <c:v>38297</c:v>
                </c:pt>
                <c:pt idx="2934">
                  <c:v>38296</c:v>
                </c:pt>
                <c:pt idx="2935">
                  <c:v>38295</c:v>
                </c:pt>
                <c:pt idx="2936">
                  <c:v>38294</c:v>
                </c:pt>
                <c:pt idx="2937">
                  <c:v>38293</c:v>
                </c:pt>
                <c:pt idx="2938">
                  <c:v>38292</c:v>
                </c:pt>
                <c:pt idx="2939">
                  <c:v>38290</c:v>
                </c:pt>
                <c:pt idx="2940">
                  <c:v>38289</c:v>
                </c:pt>
                <c:pt idx="2941">
                  <c:v>38288</c:v>
                </c:pt>
                <c:pt idx="2942">
                  <c:v>38287</c:v>
                </c:pt>
                <c:pt idx="2943">
                  <c:v>38286</c:v>
                </c:pt>
                <c:pt idx="2944">
                  <c:v>38285</c:v>
                </c:pt>
                <c:pt idx="2945">
                  <c:v>38283</c:v>
                </c:pt>
                <c:pt idx="2946">
                  <c:v>38281</c:v>
                </c:pt>
                <c:pt idx="2947">
                  <c:v>38280</c:v>
                </c:pt>
                <c:pt idx="2948">
                  <c:v>38279</c:v>
                </c:pt>
                <c:pt idx="2949">
                  <c:v>38278</c:v>
                </c:pt>
                <c:pt idx="2950">
                  <c:v>38276</c:v>
                </c:pt>
                <c:pt idx="2951">
                  <c:v>38275</c:v>
                </c:pt>
                <c:pt idx="2952">
                  <c:v>38274</c:v>
                </c:pt>
                <c:pt idx="2953">
                  <c:v>38272</c:v>
                </c:pt>
                <c:pt idx="2954">
                  <c:v>38271</c:v>
                </c:pt>
                <c:pt idx="2955">
                  <c:v>38269</c:v>
                </c:pt>
                <c:pt idx="2956">
                  <c:v>38268</c:v>
                </c:pt>
                <c:pt idx="2957">
                  <c:v>38267</c:v>
                </c:pt>
                <c:pt idx="2958">
                  <c:v>38266</c:v>
                </c:pt>
                <c:pt idx="2959">
                  <c:v>38265</c:v>
                </c:pt>
                <c:pt idx="2960">
                  <c:v>38264</c:v>
                </c:pt>
                <c:pt idx="2961">
                  <c:v>38261</c:v>
                </c:pt>
                <c:pt idx="2962">
                  <c:v>38260</c:v>
                </c:pt>
                <c:pt idx="2963">
                  <c:v>38259</c:v>
                </c:pt>
                <c:pt idx="2964">
                  <c:v>38258</c:v>
                </c:pt>
                <c:pt idx="2965">
                  <c:v>38257</c:v>
                </c:pt>
                <c:pt idx="2966">
                  <c:v>38255</c:v>
                </c:pt>
                <c:pt idx="2967">
                  <c:v>38254</c:v>
                </c:pt>
                <c:pt idx="2968">
                  <c:v>38253</c:v>
                </c:pt>
                <c:pt idx="2969">
                  <c:v>38252</c:v>
                </c:pt>
                <c:pt idx="2970">
                  <c:v>38251</c:v>
                </c:pt>
                <c:pt idx="2971">
                  <c:v>38250</c:v>
                </c:pt>
                <c:pt idx="2972">
                  <c:v>38247</c:v>
                </c:pt>
                <c:pt idx="2973">
                  <c:v>38246</c:v>
                </c:pt>
                <c:pt idx="2974">
                  <c:v>38245</c:v>
                </c:pt>
                <c:pt idx="2975">
                  <c:v>38244</c:v>
                </c:pt>
                <c:pt idx="2976">
                  <c:v>38243</c:v>
                </c:pt>
                <c:pt idx="2977">
                  <c:v>38241</c:v>
                </c:pt>
                <c:pt idx="2978">
                  <c:v>38240</c:v>
                </c:pt>
                <c:pt idx="2979">
                  <c:v>38239</c:v>
                </c:pt>
                <c:pt idx="2980">
                  <c:v>38238</c:v>
                </c:pt>
                <c:pt idx="2981">
                  <c:v>38237</c:v>
                </c:pt>
                <c:pt idx="2982">
                  <c:v>38236</c:v>
                </c:pt>
                <c:pt idx="2983">
                  <c:v>38234</c:v>
                </c:pt>
                <c:pt idx="2984">
                  <c:v>38233</c:v>
                </c:pt>
                <c:pt idx="2985">
                  <c:v>38232</c:v>
                </c:pt>
                <c:pt idx="2986">
                  <c:v>38231</c:v>
                </c:pt>
                <c:pt idx="2987">
                  <c:v>38230</c:v>
                </c:pt>
                <c:pt idx="2988">
                  <c:v>38229</c:v>
                </c:pt>
                <c:pt idx="2989">
                  <c:v>38227</c:v>
                </c:pt>
                <c:pt idx="2990">
                  <c:v>38226</c:v>
                </c:pt>
                <c:pt idx="2991">
                  <c:v>38225</c:v>
                </c:pt>
                <c:pt idx="2992">
                  <c:v>38224</c:v>
                </c:pt>
                <c:pt idx="2993">
                  <c:v>38223</c:v>
                </c:pt>
                <c:pt idx="2994">
                  <c:v>38222</c:v>
                </c:pt>
                <c:pt idx="2995">
                  <c:v>38220</c:v>
                </c:pt>
                <c:pt idx="2996">
                  <c:v>38218</c:v>
                </c:pt>
                <c:pt idx="2997">
                  <c:v>38217</c:v>
                </c:pt>
                <c:pt idx="2998">
                  <c:v>38216</c:v>
                </c:pt>
                <c:pt idx="2999">
                  <c:v>38215</c:v>
                </c:pt>
                <c:pt idx="3000">
                  <c:v>38213</c:v>
                </c:pt>
                <c:pt idx="3001">
                  <c:v>38212</c:v>
                </c:pt>
                <c:pt idx="3002">
                  <c:v>38211</c:v>
                </c:pt>
                <c:pt idx="3003">
                  <c:v>38210</c:v>
                </c:pt>
                <c:pt idx="3004">
                  <c:v>38209</c:v>
                </c:pt>
                <c:pt idx="3005">
                  <c:v>38208</c:v>
                </c:pt>
                <c:pt idx="3006">
                  <c:v>38206</c:v>
                </c:pt>
                <c:pt idx="3007">
                  <c:v>38205</c:v>
                </c:pt>
                <c:pt idx="3008">
                  <c:v>38204</c:v>
                </c:pt>
                <c:pt idx="3009">
                  <c:v>38203</c:v>
                </c:pt>
                <c:pt idx="3010">
                  <c:v>38202</c:v>
                </c:pt>
                <c:pt idx="3011">
                  <c:v>38201</c:v>
                </c:pt>
                <c:pt idx="3012">
                  <c:v>38199</c:v>
                </c:pt>
                <c:pt idx="3013">
                  <c:v>38198</c:v>
                </c:pt>
                <c:pt idx="3014">
                  <c:v>38197</c:v>
                </c:pt>
                <c:pt idx="3015">
                  <c:v>38196</c:v>
                </c:pt>
                <c:pt idx="3016">
                  <c:v>38195</c:v>
                </c:pt>
                <c:pt idx="3017">
                  <c:v>38194</c:v>
                </c:pt>
                <c:pt idx="3018">
                  <c:v>38192</c:v>
                </c:pt>
                <c:pt idx="3019">
                  <c:v>38191</c:v>
                </c:pt>
                <c:pt idx="3020">
                  <c:v>38190</c:v>
                </c:pt>
                <c:pt idx="3021">
                  <c:v>38189</c:v>
                </c:pt>
                <c:pt idx="3022">
                  <c:v>38188</c:v>
                </c:pt>
                <c:pt idx="3023">
                  <c:v>38187</c:v>
                </c:pt>
                <c:pt idx="3024">
                  <c:v>38185</c:v>
                </c:pt>
                <c:pt idx="3025">
                  <c:v>38184</c:v>
                </c:pt>
                <c:pt idx="3026">
                  <c:v>38183</c:v>
                </c:pt>
                <c:pt idx="3027">
                  <c:v>38182</c:v>
                </c:pt>
                <c:pt idx="3028">
                  <c:v>38181</c:v>
                </c:pt>
                <c:pt idx="3029">
                  <c:v>38180</c:v>
                </c:pt>
                <c:pt idx="3030">
                  <c:v>38178</c:v>
                </c:pt>
                <c:pt idx="3031">
                  <c:v>38176</c:v>
                </c:pt>
                <c:pt idx="3032">
                  <c:v>38175</c:v>
                </c:pt>
                <c:pt idx="3033">
                  <c:v>38174</c:v>
                </c:pt>
                <c:pt idx="3034">
                  <c:v>38173</c:v>
                </c:pt>
                <c:pt idx="3035">
                  <c:v>38171</c:v>
                </c:pt>
                <c:pt idx="3036">
                  <c:v>38170</c:v>
                </c:pt>
                <c:pt idx="3037">
                  <c:v>38169</c:v>
                </c:pt>
                <c:pt idx="3038">
                  <c:v>38168</c:v>
                </c:pt>
                <c:pt idx="3039">
                  <c:v>38167</c:v>
                </c:pt>
                <c:pt idx="3040">
                  <c:v>38166</c:v>
                </c:pt>
                <c:pt idx="3041">
                  <c:v>38164</c:v>
                </c:pt>
                <c:pt idx="3042">
                  <c:v>38163</c:v>
                </c:pt>
                <c:pt idx="3043">
                  <c:v>38162</c:v>
                </c:pt>
                <c:pt idx="3044">
                  <c:v>38161</c:v>
                </c:pt>
                <c:pt idx="3045">
                  <c:v>38160</c:v>
                </c:pt>
                <c:pt idx="3046">
                  <c:v>38159</c:v>
                </c:pt>
                <c:pt idx="3047">
                  <c:v>38157</c:v>
                </c:pt>
                <c:pt idx="3048">
                  <c:v>38156</c:v>
                </c:pt>
                <c:pt idx="3049">
                  <c:v>38155</c:v>
                </c:pt>
                <c:pt idx="3050">
                  <c:v>38154</c:v>
                </c:pt>
                <c:pt idx="3051">
                  <c:v>38153</c:v>
                </c:pt>
                <c:pt idx="3052">
                  <c:v>38152</c:v>
                </c:pt>
                <c:pt idx="3053">
                  <c:v>38150</c:v>
                </c:pt>
                <c:pt idx="3054">
                  <c:v>38149</c:v>
                </c:pt>
                <c:pt idx="3055">
                  <c:v>38148</c:v>
                </c:pt>
                <c:pt idx="3056">
                  <c:v>38147</c:v>
                </c:pt>
                <c:pt idx="3057">
                  <c:v>38146</c:v>
                </c:pt>
                <c:pt idx="3058">
                  <c:v>38145</c:v>
                </c:pt>
                <c:pt idx="3059">
                  <c:v>38143</c:v>
                </c:pt>
                <c:pt idx="3060">
                  <c:v>38142</c:v>
                </c:pt>
                <c:pt idx="3061">
                  <c:v>38141</c:v>
                </c:pt>
                <c:pt idx="3062">
                  <c:v>38140</c:v>
                </c:pt>
                <c:pt idx="3063">
                  <c:v>38139</c:v>
                </c:pt>
                <c:pt idx="3064">
                  <c:v>38138</c:v>
                </c:pt>
                <c:pt idx="3065">
                  <c:v>38136</c:v>
                </c:pt>
                <c:pt idx="3066">
                  <c:v>38135</c:v>
                </c:pt>
                <c:pt idx="3067">
                  <c:v>38134</c:v>
                </c:pt>
                <c:pt idx="3068">
                  <c:v>38133</c:v>
                </c:pt>
                <c:pt idx="3069">
                  <c:v>38132</c:v>
                </c:pt>
                <c:pt idx="3070">
                  <c:v>38131</c:v>
                </c:pt>
                <c:pt idx="3071">
                  <c:v>38129</c:v>
                </c:pt>
                <c:pt idx="3072">
                  <c:v>38128</c:v>
                </c:pt>
                <c:pt idx="3073">
                  <c:v>38127</c:v>
                </c:pt>
                <c:pt idx="3074">
                  <c:v>38126</c:v>
                </c:pt>
                <c:pt idx="3075">
                  <c:v>38125</c:v>
                </c:pt>
                <c:pt idx="3076">
                  <c:v>38124</c:v>
                </c:pt>
                <c:pt idx="3077">
                  <c:v>38122</c:v>
                </c:pt>
                <c:pt idx="3078">
                  <c:v>38121</c:v>
                </c:pt>
                <c:pt idx="3079">
                  <c:v>38120</c:v>
                </c:pt>
                <c:pt idx="3080">
                  <c:v>38119</c:v>
                </c:pt>
                <c:pt idx="3081">
                  <c:v>38118</c:v>
                </c:pt>
                <c:pt idx="3082">
                  <c:v>38117</c:v>
                </c:pt>
                <c:pt idx="3083">
                  <c:v>38114</c:v>
                </c:pt>
                <c:pt idx="3084">
                  <c:v>38113</c:v>
                </c:pt>
                <c:pt idx="3085">
                  <c:v>38112</c:v>
                </c:pt>
                <c:pt idx="3086">
                  <c:v>38110</c:v>
                </c:pt>
                <c:pt idx="3087">
                  <c:v>38107</c:v>
                </c:pt>
                <c:pt idx="3088">
                  <c:v>38106</c:v>
                </c:pt>
                <c:pt idx="3089">
                  <c:v>38105</c:v>
                </c:pt>
                <c:pt idx="3090">
                  <c:v>38104</c:v>
                </c:pt>
                <c:pt idx="3091">
                  <c:v>38101</c:v>
                </c:pt>
                <c:pt idx="3092">
                  <c:v>38100</c:v>
                </c:pt>
                <c:pt idx="3093">
                  <c:v>38099</c:v>
                </c:pt>
                <c:pt idx="3094">
                  <c:v>38098</c:v>
                </c:pt>
                <c:pt idx="3095">
                  <c:v>38097</c:v>
                </c:pt>
                <c:pt idx="3096">
                  <c:v>38096</c:v>
                </c:pt>
                <c:pt idx="3097">
                  <c:v>38094</c:v>
                </c:pt>
                <c:pt idx="3098">
                  <c:v>38093</c:v>
                </c:pt>
                <c:pt idx="3099">
                  <c:v>38092</c:v>
                </c:pt>
                <c:pt idx="3100">
                  <c:v>38090</c:v>
                </c:pt>
                <c:pt idx="3101">
                  <c:v>38089</c:v>
                </c:pt>
                <c:pt idx="3102">
                  <c:v>38085</c:v>
                </c:pt>
                <c:pt idx="3103">
                  <c:v>38084</c:v>
                </c:pt>
                <c:pt idx="3104">
                  <c:v>38083</c:v>
                </c:pt>
                <c:pt idx="3105">
                  <c:v>38082</c:v>
                </c:pt>
                <c:pt idx="3106">
                  <c:v>38079</c:v>
                </c:pt>
                <c:pt idx="3107">
                  <c:v>38078</c:v>
                </c:pt>
                <c:pt idx="3108">
                  <c:v>38077</c:v>
                </c:pt>
                <c:pt idx="3109">
                  <c:v>38075</c:v>
                </c:pt>
                <c:pt idx="3110">
                  <c:v>38073</c:v>
                </c:pt>
                <c:pt idx="3111">
                  <c:v>38072</c:v>
                </c:pt>
                <c:pt idx="3112">
                  <c:v>38071</c:v>
                </c:pt>
                <c:pt idx="3113">
                  <c:v>38070</c:v>
                </c:pt>
                <c:pt idx="3114">
                  <c:v>38069</c:v>
                </c:pt>
                <c:pt idx="3115">
                  <c:v>38068</c:v>
                </c:pt>
                <c:pt idx="3116">
                  <c:v>38066</c:v>
                </c:pt>
                <c:pt idx="3117">
                  <c:v>38065</c:v>
                </c:pt>
                <c:pt idx="3118">
                  <c:v>38064</c:v>
                </c:pt>
                <c:pt idx="3119">
                  <c:v>38063</c:v>
                </c:pt>
                <c:pt idx="3120">
                  <c:v>38062</c:v>
                </c:pt>
                <c:pt idx="3121">
                  <c:v>38061</c:v>
                </c:pt>
                <c:pt idx="3122">
                  <c:v>38059</c:v>
                </c:pt>
                <c:pt idx="3123">
                  <c:v>38058</c:v>
                </c:pt>
                <c:pt idx="3124">
                  <c:v>38057</c:v>
                </c:pt>
                <c:pt idx="3125">
                  <c:v>38056</c:v>
                </c:pt>
                <c:pt idx="3126">
                  <c:v>38055</c:v>
                </c:pt>
                <c:pt idx="3127">
                  <c:v>38054</c:v>
                </c:pt>
                <c:pt idx="3128">
                  <c:v>38052</c:v>
                </c:pt>
                <c:pt idx="3129">
                  <c:v>38051</c:v>
                </c:pt>
                <c:pt idx="3130">
                  <c:v>38050</c:v>
                </c:pt>
                <c:pt idx="3131">
                  <c:v>38049</c:v>
                </c:pt>
                <c:pt idx="3132">
                  <c:v>38047</c:v>
                </c:pt>
                <c:pt idx="3133">
                  <c:v>38045</c:v>
                </c:pt>
                <c:pt idx="3134">
                  <c:v>38044</c:v>
                </c:pt>
                <c:pt idx="3135">
                  <c:v>38043</c:v>
                </c:pt>
                <c:pt idx="3136">
                  <c:v>38042</c:v>
                </c:pt>
                <c:pt idx="3137">
                  <c:v>38041</c:v>
                </c:pt>
                <c:pt idx="3138">
                  <c:v>38040</c:v>
                </c:pt>
                <c:pt idx="3139">
                  <c:v>38037</c:v>
                </c:pt>
                <c:pt idx="3140">
                  <c:v>38036</c:v>
                </c:pt>
                <c:pt idx="3141">
                  <c:v>38034</c:v>
                </c:pt>
                <c:pt idx="3142">
                  <c:v>38033</c:v>
                </c:pt>
                <c:pt idx="3143">
                  <c:v>38029</c:v>
                </c:pt>
                <c:pt idx="3144">
                  <c:v>38028</c:v>
                </c:pt>
                <c:pt idx="3145">
                  <c:v>38027</c:v>
                </c:pt>
                <c:pt idx="3146">
                  <c:v>38026</c:v>
                </c:pt>
                <c:pt idx="3147">
                  <c:v>38024</c:v>
                </c:pt>
                <c:pt idx="3148">
                  <c:v>38023</c:v>
                </c:pt>
                <c:pt idx="3149">
                  <c:v>38022</c:v>
                </c:pt>
                <c:pt idx="3150">
                  <c:v>38021</c:v>
                </c:pt>
                <c:pt idx="3151">
                  <c:v>38020</c:v>
                </c:pt>
                <c:pt idx="3152">
                  <c:v>38016</c:v>
                </c:pt>
                <c:pt idx="3153">
                  <c:v>38015</c:v>
                </c:pt>
                <c:pt idx="3154">
                  <c:v>38014</c:v>
                </c:pt>
                <c:pt idx="3155">
                  <c:v>38013</c:v>
                </c:pt>
                <c:pt idx="3156">
                  <c:v>38009</c:v>
                </c:pt>
                <c:pt idx="3157">
                  <c:v>38008</c:v>
                </c:pt>
                <c:pt idx="3158">
                  <c:v>38007</c:v>
                </c:pt>
                <c:pt idx="3159">
                  <c:v>38006</c:v>
                </c:pt>
                <c:pt idx="3160">
                  <c:v>38005</c:v>
                </c:pt>
                <c:pt idx="3161">
                  <c:v>38002</c:v>
                </c:pt>
                <c:pt idx="3162">
                  <c:v>38001</c:v>
                </c:pt>
                <c:pt idx="3163">
                  <c:v>38000</c:v>
                </c:pt>
                <c:pt idx="3164">
                  <c:v>37999</c:v>
                </c:pt>
                <c:pt idx="3165">
                  <c:v>37998</c:v>
                </c:pt>
                <c:pt idx="3166">
                  <c:v>37995</c:v>
                </c:pt>
                <c:pt idx="3167">
                  <c:v>37994</c:v>
                </c:pt>
                <c:pt idx="3168">
                  <c:v>37993</c:v>
                </c:pt>
                <c:pt idx="3169">
                  <c:v>37992</c:v>
                </c:pt>
                <c:pt idx="3170">
                  <c:v>37991</c:v>
                </c:pt>
                <c:pt idx="3171">
                  <c:v>37988</c:v>
                </c:pt>
                <c:pt idx="3172">
                  <c:v>37987</c:v>
                </c:pt>
                <c:pt idx="3173">
                  <c:v>37986</c:v>
                </c:pt>
                <c:pt idx="3174">
                  <c:v>37985</c:v>
                </c:pt>
                <c:pt idx="3175">
                  <c:v>37984</c:v>
                </c:pt>
                <c:pt idx="3176">
                  <c:v>37981</c:v>
                </c:pt>
                <c:pt idx="3177">
                  <c:v>37979</c:v>
                </c:pt>
                <c:pt idx="3178">
                  <c:v>37978</c:v>
                </c:pt>
                <c:pt idx="3179">
                  <c:v>37977</c:v>
                </c:pt>
                <c:pt idx="3180">
                  <c:v>37974</c:v>
                </c:pt>
                <c:pt idx="3181">
                  <c:v>37973</c:v>
                </c:pt>
                <c:pt idx="3182">
                  <c:v>37972</c:v>
                </c:pt>
                <c:pt idx="3183">
                  <c:v>37971</c:v>
                </c:pt>
                <c:pt idx="3184">
                  <c:v>37970</c:v>
                </c:pt>
                <c:pt idx="3185">
                  <c:v>37968</c:v>
                </c:pt>
                <c:pt idx="3186">
                  <c:v>37967</c:v>
                </c:pt>
                <c:pt idx="3187">
                  <c:v>37966</c:v>
                </c:pt>
                <c:pt idx="3188">
                  <c:v>37965</c:v>
                </c:pt>
                <c:pt idx="3189">
                  <c:v>37964</c:v>
                </c:pt>
                <c:pt idx="3190">
                  <c:v>37963</c:v>
                </c:pt>
                <c:pt idx="3191">
                  <c:v>37960</c:v>
                </c:pt>
                <c:pt idx="3192">
                  <c:v>37959</c:v>
                </c:pt>
                <c:pt idx="3193">
                  <c:v>37958</c:v>
                </c:pt>
                <c:pt idx="3194">
                  <c:v>37957</c:v>
                </c:pt>
                <c:pt idx="3195">
                  <c:v>37956</c:v>
                </c:pt>
                <c:pt idx="3196">
                  <c:v>37953</c:v>
                </c:pt>
                <c:pt idx="3197">
                  <c:v>37952</c:v>
                </c:pt>
                <c:pt idx="3198">
                  <c:v>37950</c:v>
                </c:pt>
                <c:pt idx="3199">
                  <c:v>37947</c:v>
                </c:pt>
                <c:pt idx="3200">
                  <c:v>37946</c:v>
                </c:pt>
                <c:pt idx="3201">
                  <c:v>37945</c:v>
                </c:pt>
                <c:pt idx="3202">
                  <c:v>37944</c:v>
                </c:pt>
                <c:pt idx="3203">
                  <c:v>37943</c:v>
                </c:pt>
                <c:pt idx="3204">
                  <c:v>37942</c:v>
                </c:pt>
                <c:pt idx="3205">
                  <c:v>37939</c:v>
                </c:pt>
                <c:pt idx="3206">
                  <c:v>37938</c:v>
                </c:pt>
                <c:pt idx="3207">
                  <c:v>37937</c:v>
                </c:pt>
                <c:pt idx="3208">
                  <c:v>37936</c:v>
                </c:pt>
                <c:pt idx="3209">
                  <c:v>37935</c:v>
                </c:pt>
                <c:pt idx="3210">
                  <c:v>37932</c:v>
                </c:pt>
                <c:pt idx="3211">
                  <c:v>37931</c:v>
                </c:pt>
                <c:pt idx="3212">
                  <c:v>37930</c:v>
                </c:pt>
                <c:pt idx="3213">
                  <c:v>37929</c:v>
                </c:pt>
                <c:pt idx="3214">
                  <c:v>37928</c:v>
                </c:pt>
                <c:pt idx="3215">
                  <c:v>37926</c:v>
                </c:pt>
                <c:pt idx="3216">
                  <c:v>37925</c:v>
                </c:pt>
                <c:pt idx="3217">
                  <c:v>37924</c:v>
                </c:pt>
                <c:pt idx="3218">
                  <c:v>37923</c:v>
                </c:pt>
                <c:pt idx="3219">
                  <c:v>37922</c:v>
                </c:pt>
                <c:pt idx="3220">
                  <c:v>37921</c:v>
                </c:pt>
                <c:pt idx="3221">
                  <c:v>37918</c:v>
                </c:pt>
                <c:pt idx="3222">
                  <c:v>37917</c:v>
                </c:pt>
                <c:pt idx="3223">
                  <c:v>37916</c:v>
                </c:pt>
                <c:pt idx="3224">
                  <c:v>37915</c:v>
                </c:pt>
                <c:pt idx="3225">
                  <c:v>37914</c:v>
                </c:pt>
                <c:pt idx="3226">
                  <c:v>37912</c:v>
                </c:pt>
                <c:pt idx="3227">
                  <c:v>37911</c:v>
                </c:pt>
                <c:pt idx="3228">
                  <c:v>37910</c:v>
                </c:pt>
                <c:pt idx="3229">
                  <c:v>37909</c:v>
                </c:pt>
                <c:pt idx="3230">
                  <c:v>37908</c:v>
                </c:pt>
                <c:pt idx="3231">
                  <c:v>37907</c:v>
                </c:pt>
                <c:pt idx="3232">
                  <c:v>37904</c:v>
                </c:pt>
                <c:pt idx="3233">
                  <c:v>37903</c:v>
                </c:pt>
                <c:pt idx="3234">
                  <c:v>37902</c:v>
                </c:pt>
                <c:pt idx="3235">
                  <c:v>37901</c:v>
                </c:pt>
                <c:pt idx="3236">
                  <c:v>37900</c:v>
                </c:pt>
                <c:pt idx="3237">
                  <c:v>37897</c:v>
                </c:pt>
                <c:pt idx="3238">
                  <c:v>37895</c:v>
                </c:pt>
                <c:pt idx="3239">
                  <c:v>37893</c:v>
                </c:pt>
                <c:pt idx="3240">
                  <c:v>37891</c:v>
                </c:pt>
                <c:pt idx="3241">
                  <c:v>37890</c:v>
                </c:pt>
                <c:pt idx="3242">
                  <c:v>37889</c:v>
                </c:pt>
                <c:pt idx="3243">
                  <c:v>37888</c:v>
                </c:pt>
                <c:pt idx="3244">
                  <c:v>37887</c:v>
                </c:pt>
                <c:pt idx="3245">
                  <c:v>37886</c:v>
                </c:pt>
                <c:pt idx="3246">
                  <c:v>37884</c:v>
                </c:pt>
                <c:pt idx="3247">
                  <c:v>37883</c:v>
                </c:pt>
                <c:pt idx="3248">
                  <c:v>37882</c:v>
                </c:pt>
                <c:pt idx="3249">
                  <c:v>37881</c:v>
                </c:pt>
                <c:pt idx="3250">
                  <c:v>37880</c:v>
                </c:pt>
                <c:pt idx="3251">
                  <c:v>37879</c:v>
                </c:pt>
                <c:pt idx="3252">
                  <c:v>37876</c:v>
                </c:pt>
                <c:pt idx="3253">
                  <c:v>37875</c:v>
                </c:pt>
                <c:pt idx="3254">
                  <c:v>37874</c:v>
                </c:pt>
                <c:pt idx="3255">
                  <c:v>37873</c:v>
                </c:pt>
                <c:pt idx="3256">
                  <c:v>37872</c:v>
                </c:pt>
                <c:pt idx="3257">
                  <c:v>37870</c:v>
                </c:pt>
                <c:pt idx="3258">
                  <c:v>37869</c:v>
                </c:pt>
                <c:pt idx="3259">
                  <c:v>37868</c:v>
                </c:pt>
                <c:pt idx="3260">
                  <c:v>37867</c:v>
                </c:pt>
                <c:pt idx="3261">
                  <c:v>37866</c:v>
                </c:pt>
                <c:pt idx="3262">
                  <c:v>37865</c:v>
                </c:pt>
                <c:pt idx="3263">
                  <c:v>37863</c:v>
                </c:pt>
                <c:pt idx="3264">
                  <c:v>37862</c:v>
                </c:pt>
                <c:pt idx="3265">
                  <c:v>37861</c:v>
                </c:pt>
                <c:pt idx="3266">
                  <c:v>37860</c:v>
                </c:pt>
                <c:pt idx="3267">
                  <c:v>37859</c:v>
                </c:pt>
                <c:pt idx="3268">
                  <c:v>37858</c:v>
                </c:pt>
                <c:pt idx="3269">
                  <c:v>37856</c:v>
                </c:pt>
                <c:pt idx="3270">
                  <c:v>37855</c:v>
                </c:pt>
                <c:pt idx="3271">
                  <c:v>37854</c:v>
                </c:pt>
                <c:pt idx="3272">
                  <c:v>37853</c:v>
                </c:pt>
                <c:pt idx="3273">
                  <c:v>37852</c:v>
                </c:pt>
                <c:pt idx="3274">
                  <c:v>37851</c:v>
                </c:pt>
                <c:pt idx="3275">
                  <c:v>37849</c:v>
                </c:pt>
                <c:pt idx="3276">
                  <c:v>37847</c:v>
                </c:pt>
                <c:pt idx="3277">
                  <c:v>37846</c:v>
                </c:pt>
                <c:pt idx="3278">
                  <c:v>37845</c:v>
                </c:pt>
                <c:pt idx="3279">
                  <c:v>37844</c:v>
                </c:pt>
                <c:pt idx="3280">
                  <c:v>37842</c:v>
                </c:pt>
                <c:pt idx="3281">
                  <c:v>37841</c:v>
                </c:pt>
                <c:pt idx="3282">
                  <c:v>37840</c:v>
                </c:pt>
                <c:pt idx="3283">
                  <c:v>37839</c:v>
                </c:pt>
                <c:pt idx="3284">
                  <c:v>37838</c:v>
                </c:pt>
                <c:pt idx="3285">
                  <c:v>37837</c:v>
                </c:pt>
                <c:pt idx="3286">
                  <c:v>37835</c:v>
                </c:pt>
                <c:pt idx="3287">
                  <c:v>37834</c:v>
                </c:pt>
                <c:pt idx="3288">
                  <c:v>37833</c:v>
                </c:pt>
                <c:pt idx="3289">
                  <c:v>37832</c:v>
                </c:pt>
                <c:pt idx="3290">
                  <c:v>37831</c:v>
                </c:pt>
                <c:pt idx="3291">
                  <c:v>37830</c:v>
                </c:pt>
                <c:pt idx="3292">
                  <c:v>37827</c:v>
                </c:pt>
                <c:pt idx="3293">
                  <c:v>37826</c:v>
                </c:pt>
                <c:pt idx="3294">
                  <c:v>37825</c:v>
                </c:pt>
                <c:pt idx="3295">
                  <c:v>37824</c:v>
                </c:pt>
                <c:pt idx="3296">
                  <c:v>37823</c:v>
                </c:pt>
                <c:pt idx="3297">
                  <c:v>37821</c:v>
                </c:pt>
                <c:pt idx="3298">
                  <c:v>37820</c:v>
                </c:pt>
                <c:pt idx="3299">
                  <c:v>37819</c:v>
                </c:pt>
                <c:pt idx="3300">
                  <c:v>37818</c:v>
                </c:pt>
                <c:pt idx="3301">
                  <c:v>37817</c:v>
                </c:pt>
                <c:pt idx="3302">
                  <c:v>37816</c:v>
                </c:pt>
                <c:pt idx="3303">
                  <c:v>37814</c:v>
                </c:pt>
                <c:pt idx="3304">
                  <c:v>37811</c:v>
                </c:pt>
                <c:pt idx="3305">
                  <c:v>37810</c:v>
                </c:pt>
                <c:pt idx="3306">
                  <c:v>37807</c:v>
                </c:pt>
                <c:pt idx="3307">
                  <c:v>37805</c:v>
                </c:pt>
                <c:pt idx="3308">
                  <c:v>37804</c:v>
                </c:pt>
                <c:pt idx="3309">
                  <c:v>37803</c:v>
                </c:pt>
                <c:pt idx="3310">
                  <c:v>37800</c:v>
                </c:pt>
                <c:pt idx="3311">
                  <c:v>37799</c:v>
                </c:pt>
                <c:pt idx="3312">
                  <c:v>37797</c:v>
                </c:pt>
                <c:pt idx="3313">
                  <c:v>37796</c:v>
                </c:pt>
                <c:pt idx="3314">
                  <c:v>37795</c:v>
                </c:pt>
                <c:pt idx="3315">
                  <c:v>37793</c:v>
                </c:pt>
                <c:pt idx="3316">
                  <c:v>37792</c:v>
                </c:pt>
                <c:pt idx="3317">
                  <c:v>37789</c:v>
                </c:pt>
                <c:pt idx="3318">
                  <c:v>37788</c:v>
                </c:pt>
                <c:pt idx="3319">
                  <c:v>37786</c:v>
                </c:pt>
                <c:pt idx="3320">
                  <c:v>37785</c:v>
                </c:pt>
                <c:pt idx="3321">
                  <c:v>37784</c:v>
                </c:pt>
                <c:pt idx="3322">
                  <c:v>37783</c:v>
                </c:pt>
                <c:pt idx="3323">
                  <c:v>37781</c:v>
                </c:pt>
                <c:pt idx="3324">
                  <c:v>37779</c:v>
                </c:pt>
                <c:pt idx="3325">
                  <c:v>37778</c:v>
                </c:pt>
                <c:pt idx="3326">
                  <c:v>37777</c:v>
                </c:pt>
                <c:pt idx="3327">
                  <c:v>37776</c:v>
                </c:pt>
                <c:pt idx="3328">
                  <c:v>37775</c:v>
                </c:pt>
                <c:pt idx="3329">
                  <c:v>37774</c:v>
                </c:pt>
                <c:pt idx="3330">
                  <c:v>37772</c:v>
                </c:pt>
                <c:pt idx="3331">
                  <c:v>37771</c:v>
                </c:pt>
                <c:pt idx="3332">
                  <c:v>37770</c:v>
                </c:pt>
                <c:pt idx="3333">
                  <c:v>37769</c:v>
                </c:pt>
                <c:pt idx="3334">
                  <c:v>37767</c:v>
                </c:pt>
                <c:pt idx="3335">
                  <c:v>37765</c:v>
                </c:pt>
                <c:pt idx="3336">
                  <c:v>37764</c:v>
                </c:pt>
                <c:pt idx="3337">
                  <c:v>37763</c:v>
                </c:pt>
                <c:pt idx="3338">
                  <c:v>37762</c:v>
                </c:pt>
                <c:pt idx="3339">
                  <c:v>37761</c:v>
                </c:pt>
                <c:pt idx="3340">
                  <c:v>37760</c:v>
                </c:pt>
                <c:pt idx="3341">
                  <c:v>37758</c:v>
                </c:pt>
                <c:pt idx="3342">
                  <c:v>37755</c:v>
                </c:pt>
                <c:pt idx="3343">
                  <c:v>37754</c:v>
                </c:pt>
                <c:pt idx="3344">
                  <c:v>37753</c:v>
                </c:pt>
                <c:pt idx="3345">
                  <c:v>37751</c:v>
                </c:pt>
                <c:pt idx="3346">
                  <c:v>37750</c:v>
                </c:pt>
                <c:pt idx="3347">
                  <c:v>37749</c:v>
                </c:pt>
                <c:pt idx="3348">
                  <c:v>37748</c:v>
                </c:pt>
                <c:pt idx="3349">
                  <c:v>37747</c:v>
                </c:pt>
                <c:pt idx="3350">
                  <c:v>37746</c:v>
                </c:pt>
                <c:pt idx="3351">
                  <c:v>37744</c:v>
                </c:pt>
                <c:pt idx="3352">
                  <c:v>37743</c:v>
                </c:pt>
                <c:pt idx="3353">
                  <c:v>37741</c:v>
                </c:pt>
                <c:pt idx="3354">
                  <c:v>37740</c:v>
                </c:pt>
                <c:pt idx="3355">
                  <c:v>37739</c:v>
                </c:pt>
                <c:pt idx="3356">
                  <c:v>37737</c:v>
                </c:pt>
                <c:pt idx="3357">
                  <c:v>37736</c:v>
                </c:pt>
                <c:pt idx="3358">
                  <c:v>37735</c:v>
                </c:pt>
                <c:pt idx="3359">
                  <c:v>37734</c:v>
                </c:pt>
                <c:pt idx="3360">
                  <c:v>37733</c:v>
                </c:pt>
                <c:pt idx="3361">
                  <c:v>37732</c:v>
                </c:pt>
                <c:pt idx="3362">
                  <c:v>37730</c:v>
                </c:pt>
                <c:pt idx="3363">
                  <c:v>37728</c:v>
                </c:pt>
                <c:pt idx="3364">
                  <c:v>37727</c:v>
                </c:pt>
                <c:pt idx="3365">
                  <c:v>37723</c:v>
                </c:pt>
                <c:pt idx="3366">
                  <c:v>37721</c:v>
                </c:pt>
                <c:pt idx="3367">
                  <c:v>37720</c:v>
                </c:pt>
                <c:pt idx="3368">
                  <c:v>37719</c:v>
                </c:pt>
                <c:pt idx="3369">
                  <c:v>37718</c:v>
                </c:pt>
                <c:pt idx="3370">
                  <c:v>37716</c:v>
                </c:pt>
                <c:pt idx="3371">
                  <c:v>37715</c:v>
                </c:pt>
                <c:pt idx="3372">
                  <c:v>37714</c:v>
                </c:pt>
                <c:pt idx="3373">
                  <c:v>37712</c:v>
                </c:pt>
                <c:pt idx="3374">
                  <c:v>37711</c:v>
                </c:pt>
                <c:pt idx="3375">
                  <c:v>37709</c:v>
                </c:pt>
                <c:pt idx="3376">
                  <c:v>37708</c:v>
                </c:pt>
                <c:pt idx="3377">
                  <c:v>37707</c:v>
                </c:pt>
                <c:pt idx="3378">
                  <c:v>37706</c:v>
                </c:pt>
                <c:pt idx="3379">
                  <c:v>37705</c:v>
                </c:pt>
                <c:pt idx="3380">
                  <c:v>37704</c:v>
                </c:pt>
                <c:pt idx="3381">
                  <c:v>37702</c:v>
                </c:pt>
                <c:pt idx="3382">
                  <c:v>37701</c:v>
                </c:pt>
                <c:pt idx="3383">
                  <c:v>37700</c:v>
                </c:pt>
                <c:pt idx="3384">
                  <c:v>37699</c:v>
                </c:pt>
                <c:pt idx="3385">
                  <c:v>37697</c:v>
                </c:pt>
                <c:pt idx="3386">
                  <c:v>37695</c:v>
                </c:pt>
                <c:pt idx="3387">
                  <c:v>37693</c:v>
                </c:pt>
                <c:pt idx="3388">
                  <c:v>37692</c:v>
                </c:pt>
                <c:pt idx="3389">
                  <c:v>37691</c:v>
                </c:pt>
                <c:pt idx="3390">
                  <c:v>37690</c:v>
                </c:pt>
                <c:pt idx="3391">
                  <c:v>37688</c:v>
                </c:pt>
                <c:pt idx="3392">
                  <c:v>37687</c:v>
                </c:pt>
                <c:pt idx="3393">
                  <c:v>37686</c:v>
                </c:pt>
                <c:pt idx="3394">
                  <c:v>37685</c:v>
                </c:pt>
                <c:pt idx="3395">
                  <c:v>37684</c:v>
                </c:pt>
                <c:pt idx="3396">
                  <c:v>37683</c:v>
                </c:pt>
                <c:pt idx="3397">
                  <c:v>37680</c:v>
                </c:pt>
                <c:pt idx="3398">
                  <c:v>37679</c:v>
                </c:pt>
                <c:pt idx="3399">
                  <c:v>37678</c:v>
                </c:pt>
                <c:pt idx="3400">
                  <c:v>37677</c:v>
                </c:pt>
                <c:pt idx="3401">
                  <c:v>37676</c:v>
                </c:pt>
                <c:pt idx="3402">
                  <c:v>37674</c:v>
                </c:pt>
                <c:pt idx="3403">
                  <c:v>37673</c:v>
                </c:pt>
                <c:pt idx="3404">
                  <c:v>37672</c:v>
                </c:pt>
                <c:pt idx="3405">
                  <c:v>37671</c:v>
                </c:pt>
                <c:pt idx="3406">
                  <c:v>37670</c:v>
                </c:pt>
                <c:pt idx="3407">
                  <c:v>37669</c:v>
                </c:pt>
                <c:pt idx="3408">
                  <c:v>37667</c:v>
                </c:pt>
                <c:pt idx="3409">
                  <c:v>37666</c:v>
                </c:pt>
                <c:pt idx="3410">
                  <c:v>37664</c:v>
                </c:pt>
                <c:pt idx="3411">
                  <c:v>37663</c:v>
                </c:pt>
                <c:pt idx="3412">
                  <c:v>37662</c:v>
                </c:pt>
                <c:pt idx="3413">
                  <c:v>37660</c:v>
                </c:pt>
                <c:pt idx="3414">
                  <c:v>37659</c:v>
                </c:pt>
                <c:pt idx="3415">
                  <c:v>37658</c:v>
                </c:pt>
                <c:pt idx="3416">
                  <c:v>37657</c:v>
                </c:pt>
                <c:pt idx="3417">
                  <c:v>37656</c:v>
                </c:pt>
                <c:pt idx="3418">
                  <c:v>37655</c:v>
                </c:pt>
                <c:pt idx="3419">
                  <c:v>37652</c:v>
                </c:pt>
                <c:pt idx="3420">
                  <c:v>37651</c:v>
                </c:pt>
                <c:pt idx="3421">
                  <c:v>37650</c:v>
                </c:pt>
                <c:pt idx="3422">
                  <c:v>37649</c:v>
                </c:pt>
                <c:pt idx="3423">
                  <c:v>37648</c:v>
                </c:pt>
                <c:pt idx="3424">
                  <c:v>37646</c:v>
                </c:pt>
                <c:pt idx="3425">
                  <c:v>37645</c:v>
                </c:pt>
                <c:pt idx="3426">
                  <c:v>37644</c:v>
                </c:pt>
                <c:pt idx="3427">
                  <c:v>37643</c:v>
                </c:pt>
                <c:pt idx="3428">
                  <c:v>37642</c:v>
                </c:pt>
                <c:pt idx="3429">
                  <c:v>37641</c:v>
                </c:pt>
                <c:pt idx="3430">
                  <c:v>37639</c:v>
                </c:pt>
                <c:pt idx="3431">
                  <c:v>37638</c:v>
                </c:pt>
                <c:pt idx="3432">
                  <c:v>37637</c:v>
                </c:pt>
                <c:pt idx="3433">
                  <c:v>37636</c:v>
                </c:pt>
                <c:pt idx="3434">
                  <c:v>37635</c:v>
                </c:pt>
                <c:pt idx="3435">
                  <c:v>37634</c:v>
                </c:pt>
                <c:pt idx="3436">
                  <c:v>37632</c:v>
                </c:pt>
                <c:pt idx="3437">
                  <c:v>37631</c:v>
                </c:pt>
                <c:pt idx="3438">
                  <c:v>37630</c:v>
                </c:pt>
                <c:pt idx="3439">
                  <c:v>37629</c:v>
                </c:pt>
                <c:pt idx="3440">
                  <c:v>37628</c:v>
                </c:pt>
                <c:pt idx="3441">
                  <c:v>37627</c:v>
                </c:pt>
                <c:pt idx="3442">
                  <c:v>37625</c:v>
                </c:pt>
                <c:pt idx="3443">
                  <c:v>37624</c:v>
                </c:pt>
                <c:pt idx="3444">
                  <c:v>37623</c:v>
                </c:pt>
                <c:pt idx="3445">
                  <c:v>37622</c:v>
                </c:pt>
                <c:pt idx="3446">
                  <c:v>37621</c:v>
                </c:pt>
                <c:pt idx="3447">
                  <c:v>37620</c:v>
                </c:pt>
                <c:pt idx="3448">
                  <c:v>37617</c:v>
                </c:pt>
                <c:pt idx="3449">
                  <c:v>37616</c:v>
                </c:pt>
                <c:pt idx="3450">
                  <c:v>37614</c:v>
                </c:pt>
                <c:pt idx="3451">
                  <c:v>37613</c:v>
                </c:pt>
                <c:pt idx="3452">
                  <c:v>37610</c:v>
                </c:pt>
                <c:pt idx="3453">
                  <c:v>37609</c:v>
                </c:pt>
                <c:pt idx="3454">
                  <c:v>37608</c:v>
                </c:pt>
                <c:pt idx="3455">
                  <c:v>37607</c:v>
                </c:pt>
                <c:pt idx="3456">
                  <c:v>37606</c:v>
                </c:pt>
                <c:pt idx="3457">
                  <c:v>37603</c:v>
                </c:pt>
                <c:pt idx="3458">
                  <c:v>37602</c:v>
                </c:pt>
                <c:pt idx="3459">
                  <c:v>37600</c:v>
                </c:pt>
                <c:pt idx="3460">
                  <c:v>37599</c:v>
                </c:pt>
                <c:pt idx="3461">
                  <c:v>37596</c:v>
                </c:pt>
                <c:pt idx="3462">
                  <c:v>37595</c:v>
                </c:pt>
                <c:pt idx="3463">
                  <c:v>37594</c:v>
                </c:pt>
                <c:pt idx="3464">
                  <c:v>37593</c:v>
                </c:pt>
                <c:pt idx="3465">
                  <c:v>37592</c:v>
                </c:pt>
                <c:pt idx="3466">
                  <c:v>37589</c:v>
                </c:pt>
                <c:pt idx="3467">
                  <c:v>37588</c:v>
                </c:pt>
                <c:pt idx="3468">
                  <c:v>37587</c:v>
                </c:pt>
                <c:pt idx="3469">
                  <c:v>37586</c:v>
                </c:pt>
                <c:pt idx="3470">
                  <c:v>37585</c:v>
                </c:pt>
                <c:pt idx="3471">
                  <c:v>37582</c:v>
                </c:pt>
                <c:pt idx="3472">
                  <c:v>37581</c:v>
                </c:pt>
                <c:pt idx="3473">
                  <c:v>37580</c:v>
                </c:pt>
                <c:pt idx="3474">
                  <c:v>37578</c:v>
                </c:pt>
                <c:pt idx="3475">
                  <c:v>37575</c:v>
                </c:pt>
                <c:pt idx="3476">
                  <c:v>37574</c:v>
                </c:pt>
                <c:pt idx="3477">
                  <c:v>37573</c:v>
                </c:pt>
                <c:pt idx="3478">
                  <c:v>37572</c:v>
                </c:pt>
                <c:pt idx="3479">
                  <c:v>37571</c:v>
                </c:pt>
                <c:pt idx="3480">
                  <c:v>37568</c:v>
                </c:pt>
                <c:pt idx="3481">
                  <c:v>37567</c:v>
                </c:pt>
                <c:pt idx="3482">
                  <c:v>37566</c:v>
                </c:pt>
                <c:pt idx="3483">
                  <c:v>37565</c:v>
                </c:pt>
                <c:pt idx="3484">
                  <c:v>37561</c:v>
                </c:pt>
                <c:pt idx="3485">
                  <c:v>37560</c:v>
                </c:pt>
                <c:pt idx="3486">
                  <c:v>37559</c:v>
                </c:pt>
                <c:pt idx="3487">
                  <c:v>37558</c:v>
                </c:pt>
                <c:pt idx="3488">
                  <c:v>37557</c:v>
                </c:pt>
                <c:pt idx="3489">
                  <c:v>37554</c:v>
                </c:pt>
                <c:pt idx="3490">
                  <c:v>37553</c:v>
                </c:pt>
                <c:pt idx="3491">
                  <c:v>37552</c:v>
                </c:pt>
                <c:pt idx="3492">
                  <c:v>37551</c:v>
                </c:pt>
                <c:pt idx="3493">
                  <c:v>37550</c:v>
                </c:pt>
                <c:pt idx="3494">
                  <c:v>37547</c:v>
                </c:pt>
                <c:pt idx="3495">
                  <c:v>37546</c:v>
                </c:pt>
                <c:pt idx="3496">
                  <c:v>37545</c:v>
                </c:pt>
                <c:pt idx="3497">
                  <c:v>37543</c:v>
                </c:pt>
                <c:pt idx="3498">
                  <c:v>37540</c:v>
                </c:pt>
                <c:pt idx="3499">
                  <c:v>37539</c:v>
                </c:pt>
                <c:pt idx="3500">
                  <c:v>37538</c:v>
                </c:pt>
                <c:pt idx="3501">
                  <c:v>37537</c:v>
                </c:pt>
                <c:pt idx="3502">
                  <c:v>37536</c:v>
                </c:pt>
                <c:pt idx="3503">
                  <c:v>37533</c:v>
                </c:pt>
                <c:pt idx="3504">
                  <c:v>37532</c:v>
                </c:pt>
                <c:pt idx="3505">
                  <c:v>37530</c:v>
                </c:pt>
                <c:pt idx="3506">
                  <c:v>37529</c:v>
                </c:pt>
                <c:pt idx="3507">
                  <c:v>37526</c:v>
                </c:pt>
                <c:pt idx="3508">
                  <c:v>37525</c:v>
                </c:pt>
                <c:pt idx="3509">
                  <c:v>37524</c:v>
                </c:pt>
                <c:pt idx="3510">
                  <c:v>37523</c:v>
                </c:pt>
                <c:pt idx="3511">
                  <c:v>37522</c:v>
                </c:pt>
                <c:pt idx="3512">
                  <c:v>37519</c:v>
                </c:pt>
                <c:pt idx="3513">
                  <c:v>37517</c:v>
                </c:pt>
                <c:pt idx="3514">
                  <c:v>37516</c:v>
                </c:pt>
                <c:pt idx="3515">
                  <c:v>37515</c:v>
                </c:pt>
                <c:pt idx="3516">
                  <c:v>37512</c:v>
                </c:pt>
                <c:pt idx="3517">
                  <c:v>37511</c:v>
                </c:pt>
                <c:pt idx="3518">
                  <c:v>37510</c:v>
                </c:pt>
                <c:pt idx="3519">
                  <c:v>37508</c:v>
                </c:pt>
                <c:pt idx="3520">
                  <c:v>37505</c:v>
                </c:pt>
                <c:pt idx="3521">
                  <c:v>37504</c:v>
                </c:pt>
                <c:pt idx="3522">
                  <c:v>37503</c:v>
                </c:pt>
                <c:pt idx="3523">
                  <c:v>37502</c:v>
                </c:pt>
                <c:pt idx="3524">
                  <c:v>37501</c:v>
                </c:pt>
                <c:pt idx="3525">
                  <c:v>37498</c:v>
                </c:pt>
                <c:pt idx="3526">
                  <c:v>37497</c:v>
                </c:pt>
                <c:pt idx="3527">
                  <c:v>37496</c:v>
                </c:pt>
                <c:pt idx="3528">
                  <c:v>37495</c:v>
                </c:pt>
                <c:pt idx="3529">
                  <c:v>37494</c:v>
                </c:pt>
                <c:pt idx="3530">
                  <c:v>37491</c:v>
                </c:pt>
                <c:pt idx="3531">
                  <c:v>37490</c:v>
                </c:pt>
                <c:pt idx="3532">
                  <c:v>37489</c:v>
                </c:pt>
                <c:pt idx="3533">
                  <c:v>37488</c:v>
                </c:pt>
                <c:pt idx="3534">
                  <c:v>37487</c:v>
                </c:pt>
                <c:pt idx="3535">
                  <c:v>37484</c:v>
                </c:pt>
                <c:pt idx="3536">
                  <c:v>37482</c:v>
                </c:pt>
                <c:pt idx="3537">
                  <c:v>37481</c:v>
                </c:pt>
                <c:pt idx="3538">
                  <c:v>37480</c:v>
                </c:pt>
                <c:pt idx="3539">
                  <c:v>37477</c:v>
                </c:pt>
                <c:pt idx="3540">
                  <c:v>37476</c:v>
                </c:pt>
                <c:pt idx="3541">
                  <c:v>37475</c:v>
                </c:pt>
                <c:pt idx="3542">
                  <c:v>37474</c:v>
                </c:pt>
                <c:pt idx="3543">
                  <c:v>37473</c:v>
                </c:pt>
                <c:pt idx="3544">
                  <c:v>37470</c:v>
                </c:pt>
                <c:pt idx="3545">
                  <c:v>37469</c:v>
                </c:pt>
                <c:pt idx="3546">
                  <c:v>37468</c:v>
                </c:pt>
                <c:pt idx="3547">
                  <c:v>37467</c:v>
                </c:pt>
                <c:pt idx="3548">
                  <c:v>37466</c:v>
                </c:pt>
                <c:pt idx="3549">
                  <c:v>37463</c:v>
                </c:pt>
                <c:pt idx="3550">
                  <c:v>37462</c:v>
                </c:pt>
                <c:pt idx="3551">
                  <c:v>37461</c:v>
                </c:pt>
                <c:pt idx="3552">
                  <c:v>37460</c:v>
                </c:pt>
                <c:pt idx="3553">
                  <c:v>37459</c:v>
                </c:pt>
                <c:pt idx="3554">
                  <c:v>37456</c:v>
                </c:pt>
                <c:pt idx="3555">
                  <c:v>37455</c:v>
                </c:pt>
                <c:pt idx="3556">
                  <c:v>37454</c:v>
                </c:pt>
                <c:pt idx="3557">
                  <c:v>37453</c:v>
                </c:pt>
                <c:pt idx="3558">
                  <c:v>37452</c:v>
                </c:pt>
                <c:pt idx="3559">
                  <c:v>37449</c:v>
                </c:pt>
                <c:pt idx="3560">
                  <c:v>37448</c:v>
                </c:pt>
                <c:pt idx="3561">
                  <c:v>37447</c:v>
                </c:pt>
                <c:pt idx="3562">
                  <c:v>37446</c:v>
                </c:pt>
                <c:pt idx="3563">
                  <c:v>37445</c:v>
                </c:pt>
                <c:pt idx="3564">
                  <c:v>37442</c:v>
                </c:pt>
                <c:pt idx="3565">
                  <c:v>37441</c:v>
                </c:pt>
                <c:pt idx="3566">
                  <c:v>37440</c:v>
                </c:pt>
                <c:pt idx="3567">
                  <c:v>37439</c:v>
                </c:pt>
                <c:pt idx="3568">
                  <c:v>37438</c:v>
                </c:pt>
                <c:pt idx="3569">
                  <c:v>37436</c:v>
                </c:pt>
                <c:pt idx="3570">
                  <c:v>37435</c:v>
                </c:pt>
                <c:pt idx="3571">
                  <c:v>37434</c:v>
                </c:pt>
                <c:pt idx="3572">
                  <c:v>37433</c:v>
                </c:pt>
                <c:pt idx="3573">
                  <c:v>37429</c:v>
                </c:pt>
                <c:pt idx="3574">
                  <c:v>37428</c:v>
                </c:pt>
                <c:pt idx="3575">
                  <c:v>37427</c:v>
                </c:pt>
                <c:pt idx="3576">
                  <c:v>37426</c:v>
                </c:pt>
                <c:pt idx="3577">
                  <c:v>37422</c:v>
                </c:pt>
                <c:pt idx="3578">
                  <c:v>37421</c:v>
                </c:pt>
                <c:pt idx="3579">
                  <c:v>37420</c:v>
                </c:pt>
                <c:pt idx="3580">
                  <c:v>37419</c:v>
                </c:pt>
                <c:pt idx="3581">
                  <c:v>37415</c:v>
                </c:pt>
                <c:pt idx="3582">
                  <c:v>37414</c:v>
                </c:pt>
                <c:pt idx="3583">
                  <c:v>37413</c:v>
                </c:pt>
                <c:pt idx="3584">
                  <c:v>37412</c:v>
                </c:pt>
                <c:pt idx="3585">
                  <c:v>37408</c:v>
                </c:pt>
                <c:pt idx="3586">
                  <c:v>37407</c:v>
                </c:pt>
                <c:pt idx="3587">
                  <c:v>37406</c:v>
                </c:pt>
                <c:pt idx="3588">
                  <c:v>37405</c:v>
                </c:pt>
                <c:pt idx="3589">
                  <c:v>37400</c:v>
                </c:pt>
                <c:pt idx="3590">
                  <c:v>37399</c:v>
                </c:pt>
                <c:pt idx="3591">
                  <c:v>37398</c:v>
                </c:pt>
                <c:pt idx="3592">
                  <c:v>37394</c:v>
                </c:pt>
                <c:pt idx="3593">
                  <c:v>37393</c:v>
                </c:pt>
                <c:pt idx="3594">
                  <c:v>37392</c:v>
                </c:pt>
                <c:pt idx="3595">
                  <c:v>37391</c:v>
                </c:pt>
                <c:pt idx="3596">
                  <c:v>37387</c:v>
                </c:pt>
                <c:pt idx="3597">
                  <c:v>37386</c:v>
                </c:pt>
                <c:pt idx="3598">
                  <c:v>37385</c:v>
                </c:pt>
                <c:pt idx="3599">
                  <c:v>37384</c:v>
                </c:pt>
                <c:pt idx="3600">
                  <c:v>37380</c:v>
                </c:pt>
                <c:pt idx="3601">
                  <c:v>37379</c:v>
                </c:pt>
                <c:pt idx="3602">
                  <c:v>37378</c:v>
                </c:pt>
                <c:pt idx="3603">
                  <c:v>37376</c:v>
                </c:pt>
                <c:pt idx="3604">
                  <c:v>37375</c:v>
                </c:pt>
                <c:pt idx="3605">
                  <c:v>37373</c:v>
                </c:pt>
                <c:pt idx="3606">
                  <c:v>37372</c:v>
                </c:pt>
                <c:pt idx="3607">
                  <c:v>37370</c:v>
                </c:pt>
                <c:pt idx="3608">
                  <c:v>37369</c:v>
                </c:pt>
                <c:pt idx="3609">
                  <c:v>37368</c:v>
                </c:pt>
                <c:pt idx="3610">
                  <c:v>37366</c:v>
                </c:pt>
                <c:pt idx="3611">
                  <c:v>37365</c:v>
                </c:pt>
                <c:pt idx="3612">
                  <c:v>37364</c:v>
                </c:pt>
                <c:pt idx="3613">
                  <c:v>37363</c:v>
                </c:pt>
                <c:pt idx="3614">
                  <c:v>37362</c:v>
                </c:pt>
                <c:pt idx="3615">
                  <c:v>37361</c:v>
                </c:pt>
                <c:pt idx="3616">
                  <c:v>37358</c:v>
                </c:pt>
                <c:pt idx="3617">
                  <c:v>37357</c:v>
                </c:pt>
                <c:pt idx="3618">
                  <c:v>37356</c:v>
                </c:pt>
                <c:pt idx="3619">
                  <c:v>37355</c:v>
                </c:pt>
                <c:pt idx="3620">
                  <c:v>37354</c:v>
                </c:pt>
                <c:pt idx="3621">
                  <c:v>37352</c:v>
                </c:pt>
                <c:pt idx="3622">
                  <c:v>37351</c:v>
                </c:pt>
                <c:pt idx="3623">
                  <c:v>37350</c:v>
                </c:pt>
                <c:pt idx="3624">
                  <c:v>37349</c:v>
                </c:pt>
                <c:pt idx="3625">
                  <c:v>37348</c:v>
                </c:pt>
                <c:pt idx="3626">
                  <c:v>37347</c:v>
                </c:pt>
                <c:pt idx="3627">
                  <c:v>37338</c:v>
                </c:pt>
                <c:pt idx="3628">
                  <c:v>37337</c:v>
                </c:pt>
                <c:pt idx="3629">
                  <c:v>37336</c:v>
                </c:pt>
                <c:pt idx="3630">
                  <c:v>37335</c:v>
                </c:pt>
                <c:pt idx="3631">
                  <c:v>37334</c:v>
                </c:pt>
                <c:pt idx="3632">
                  <c:v>37333</c:v>
                </c:pt>
                <c:pt idx="3633">
                  <c:v>37330</c:v>
                </c:pt>
                <c:pt idx="3634">
                  <c:v>37329</c:v>
                </c:pt>
                <c:pt idx="3635">
                  <c:v>37328</c:v>
                </c:pt>
                <c:pt idx="3636">
                  <c:v>37326</c:v>
                </c:pt>
                <c:pt idx="3637">
                  <c:v>37323</c:v>
                </c:pt>
                <c:pt idx="3638">
                  <c:v>37322</c:v>
                </c:pt>
                <c:pt idx="3639">
                  <c:v>37321</c:v>
                </c:pt>
                <c:pt idx="3640">
                  <c:v>37320</c:v>
                </c:pt>
                <c:pt idx="3641">
                  <c:v>37319</c:v>
                </c:pt>
                <c:pt idx="3642">
                  <c:v>37316</c:v>
                </c:pt>
                <c:pt idx="3643">
                  <c:v>37315</c:v>
                </c:pt>
                <c:pt idx="3644">
                  <c:v>37314</c:v>
                </c:pt>
                <c:pt idx="3645">
                  <c:v>37313</c:v>
                </c:pt>
                <c:pt idx="3646">
                  <c:v>37312</c:v>
                </c:pt>
                <c:pt idx="3647">
                  <c:v>37309</c:v>
                </c:pt>
                <c:pt idx="3648">
                  <c:v>37308</c:v>
                </c:pt>
                <c:pt idx="3649">
                  <c:v>37307</c:v>
                </c:pt>
                <c:pt idx="3650">
                  <c:v>37306</c:v>
                </c:pt>
                <c:pt idx="3651">
                  <c:v>37305</c:v>
                </c:pt>
                <c:pt idx="3652">
                  <c:v>37303</c:v>
                </c:pt>
                <c:pt idx="3653">
                  <c:v>37302</c:v>
                </c:pt>
                <c:pt idx="3654">
                  <c:v>37301</c:v>
                </c:pt>
                <c:pt idx="3655">
                  <c:v>37300</c:v>
                </c:pt>
                <c:pt idx="3656">
                  <c:v>37299</c:v>
                </c:pt>
                <c:pt idx="3657">
                  <c:v>37298</c:v>
                </c:pt>
                <c:pt idx="3658">
                  <c:v>37296</c:v>
                </c:pt>
                <c:pt idx="3659">
                  <c:v>37295</c:v>
                </c:pt>
                <c:pt idx="3660">
                  <c:v>37294</c:v>
                </c:pt>
                <c:pt idx="3661">
                  <c:v>37293</c:v>
                </c:pt>
                <c:pt idx="3662">
                  <c:v>37292</c:v>
                </c:pt>
                <c:pt idx="3663">
                  <c:v>37291</c:v>
                </c:pt>
                <c:pt idx="3664">
                  <c:v>37289</c:v>
                </c:pt>
                <c:pt idx="3665">
                  <c:v>37288</c:v>
                </c:pt>
                <c:pt idx="3666">
                  <c:v>37287</c:v>
                </c:pt>
                <c:pt idx="3667">
                  <c:v>37286</c:v>
                </c:pt>
                <c:pt idx="3668">
                  <c:v>37285</c:v>
                </c:pt>
                <c:pt idx="3669">
                  <c:v>37284</c:v>
                </c:pt>
                <c:pt idx="3670">
                  <c:v>37281</c:v>
                </c:pt>
                <c:pt idx="3671">
                  <c:v>37280</c:v>
                </c:pt>
                <c:pt idx="3672">
                  <c:v>37279</c:v>
                </c:pt>
                <c:pt idx="3673">
                  <c:v>37278</c:v>
                </c:pt>
                <c:pt idx="3674">
                  <c:v>37277</c:v>
                </c:pt>
                <c:pt idx="3675">
                  <c:v>37275</c:v>
                </c:pt>
                <c:pt idx="3676">
                  <c:v>37274</c:v>
                </c:pt>
                <c:pt idx="3677">
                  <c:v>37273</c:v>
                </c:pt>
                <c:pt idx="3678">
                  <c:v>37272</c:v>
                </c:pt>
                <c:pt idx="3679">
                  <c:v>37271</c:v>
                </c:pt>
                <c:pt idx="3680">
                  <c:v>37270</c:v>
                </c:pt>
                <c:pt idx="3681">
                  <c:v>37268</c:v>
                </c:pt>
                <c:pt idx="3682">
                  <c:v>37267</c:v>
                </c:pt>
                <c:pt idx="3683">
                  <c:v>37266</c:v>
                </c:pt>
                <c:pt idx="3684">
                  <c:v>37265</c:v>
                </c:pt>
                <c:pt idx="3685">
                  <c:v>37264</c:v>
                </c:pt>
                <c:pt idx="3686">
                  <c:v>37263</c:v>
                </c:pt>
                <c:pt idx="3687">
                  <c:v>37261</c:v>
                </c:pt>
                <c:pt idx="3688">
                  <c:v>37260</c:v>
                </c:pt>
                <c:pt idx="3689">
                  <c:v>37259</c:v>
                </c:pt>
                <c:pt idx="3690">
                  <c:v>37258</c:v>
                </c:pt>
                <c:pt idx="3691">
                  <c:v>37257</c:v>
                </c:pt>
                <c:pt idx="3692">
                  <c:v>37256</c:v>
                </c:pt>
                <c:pt idx="3693">
                  <c:v>37253</c:v>
                </c:pt>
                <c:pt idx="3694">
                  <c:v>37252</c:v>
                </c:pt>
                <c:pt idx="3695">
                  <c:v>37251</c:v>
                </c:pt>
                <c:pt idx="3696">
                  <c:v>37249</c:v>
                </c:pt>
                <c:pt idx="3697">
                  <c:v>37246</c:v>
                </c:pt>
                <c:pt idx="3698">
                  <c:v>37245</c:v>
                </c:pt>
                <c:pt idx="3699">
                  <c:v>37244</c:v>
                </c:pt>
                <c:pt idx="3700">
                  <c:v>37243</c:v>
                </c:pt>
                <c:pt idx="3701">
                  <c:v>37239</c:v>
                </c:pt>
                <c:pt idx="3702">
                  <c:v>37238</c:v>
                </c:pt>
                <c:pt idx="3703">
                  <c:v>37237</c:v>
                </c:pt>
                <c:pt idx="3704">
                  <c:v>37236</c:v>
                </c:pt>
                <c:pt idx="3705">
                  <c:v>37235</c:v>
                </c:pt>
                <c:pt idx="3706">
                  <c:v>37232</c:v>
                </c:pt>
                <c:pt idx="3707">
                  <c:v>37231</c:v>
                </c:pt>
                <c:pt idx="3708">
                  <c:v>37230</c:v>
                </c:pt>
                <c:pt idx="3709">
                  <c:v>37229</c:v>
                </c:pt>
                <c:pt idx="3710">
                  <c:v>37228</c:v>
                </c:pt>
                <c:pt idx="3711">
                  <c:v>37224</c:v>
                </c:pt>
                <c:pt idx="3712">
                  <c:v>37223</c:v>
                </c:pt>
                <c:pt idx="3713">
                  <c:v>37222</c:v>
                </c:pt>
                <c:pt idx="3714">
                  <c:v>37221</c:v>
                </c:pt>
                <c:pt idx="3715">
                  <c:v>37218</c:v>
                </c:pt>
                <c:pt idx="3716">
                  <c:v>37217</c:v>
                </c:pt>
                <c:pt idx="3717">
                  <c:v>37216</c:v>
                </c:pt>
                <c:pt idx="3718">
                  <c:v>37215</c:v>
                </c:pt>
                <c:pt idx="3719">
                  <c:v>37214</c:v>
                </c:pt>
                <c:pt idx="3720">
                  <c:v>37210</c:v>
                </c:pt>
                <c:pt idx="3721">
                  <c:v>37208</c:v>
                </c:pt>
                <c:pt idx="3722">
                  <c:v>37207</c:v>
                </c:pt>
                <c:pt idx="3723">
                  <c:v>37204</c:v>
                </c:pt>
                <c:pt idx="3724">
                  <c:v>37203</c:v>
                </c:pt>
                <c:pt idx="3725">
                  <c:v>37202</c:v>
                </c:pt>
                <c:pt idx="3726">
                  <c:v>37201</c:v>
                </c:pt>
                <c:pt idx="3727">
                  <c:v>37200</c:v>
                </c:pt>
                <c:pt idx="3728">
                  <c:v>37197</c:v>
                </c:pt>
                <c:pt idx="3729">
                  <c:v>37196</c:v>
                </c:pt>
                <c:pt idx="3730">
                  <c:v>37195</c:v>
                </c:pt>
                <c:pt idx="3731">
                  <c:v>37194</c:v>
                </c:pt>
                <c:pt idx="3732">
                  <c:v>37193</c:v>
                </c:pt>
                <c:pt idx="3733">
                  <c:v>37189</c:v>
                </c:pt>
                <c:pt idx="3734">
                  <c:v>37188</c:v>
                </c:pt>
                <c:pt idx="3735">
                  <c:v>37187</c:v>
                </c:pt>
                <c:pt idx="3736">
                  <c:v>37186</c:v>
                </c:pt>
                <c:pt idx="3737">
                  <c:v>37183</c:v>
                </c:pt>
                <c:pt idx="3738">
                  <c:v>37182</c:v>
                </c:pt>
                <c:pt idx="3739">
                  <c:v>37181</c:v>
                </c:pt>
                <c:pt idx="3740">
                  <c:v>37180</c:v>
                </c:pt>
                <c:pt idx="3741">
                  <c:v>37179</c:v>
                </c:pt>
                <c:pt idx="3742">
                  <c:v>37176</c:v>
                </c:pt>
                <c:pt idx="3743">
                  <c:v>37175</c:v>
                </c:pt>
                <c:pt idx="3744">
                  <c:v>37174</c:v>
                </c:pt>
                <c:pt idx="3745">
                  <c:v>37173</c:v>
                </c:pt>
                <c:pt idx="3746">
                  <c:v>37172</c:v>
                </c:pt>
                <c:pt idx="3747">
                  <c:v>37169</c:v>
                </c:pt>
                <c:pt idx="3748">
                  <c:v>37168</c:v>
                </c:pt>
                <c:pt idx="3749">
                  <c:v>37167</c:v>
                </c:pt>
                <c:pt idx="3750">
                  <c:v>37165</c:v>
                </c:pt>
                <c:pt idx="3751">
                  <c:v>37162</c:v>
                </c:pt>
                <c:pt idx="3752">
                  <c:v>37161</c:v>
                </c:pt>
                <c:pt idx="3753">
                  <c:v>37160</c:v>
                </c:pt>
                <c:pt idx="3754">
                  <c:v>37159</c:v>
                </c:pt>
                <c:pt idx="3755">
                  <c:v>37158</c:v>
                </c:pt>
                <c:pt idx="3756">
                  <c:v>37155</c:v>
                </c:pt>
                <c:pt idx="3757">
                  <c:v>37154</c:v>
                </c:pt>
                <c:pt idx="3758">
                  <c:v>37153</c:v>
                </c:pt>
                <c:pt idx="3759">
                  <c:v>37152</c:v>
                </c:pt>
                <c:pt idx="3760">
                  <c:v>37151</c:v>
                </c:pt>
                <c:pt idx="3761">
                  <c:v>37148</c:v>
                </c:pt>
                <c:pt idx="3762">
                  <c:v>37147</c:v>
                </c:pt>
                <c:pt idx="3763">
                  <c:v>37146</c:v>
                </c:pt>
                <c:pt idx="3764">
                  <c:v>37145</c:v>
                </c:pt>
                <c:pt idx="3765">
                  <c:v>37144</c:v>
                </c:pt>
                <c:pt idx="3766">
                  <c:v>37141</c:v>
                </c:pt>
                <c:pt idx="3767">
                  <c:v>37140</c:v>
                </c:pt>
                <c:pt idx="3768">
                  <c:v>37138</c:v>
                </c:pt>
                <c:pt idx="3769">
                  <c:v>37137</c:v>
                </c:pt>
                <c:pt idx="3770">
                  <c:v>37134</c:v>
                </c:pt>
                <c:pt idx="3771">
                  <c:v>37133</c:v>
                </c:pt>
                <c:pt idx="3772">
                  <c:v>37132</c:v>
                </c:pt>
                <c:pt idx="3773">
                  <c:v>37131</c:v>
                </c:pt>
                <c:pt idx="3774">
                  <c:v>37130</c:v>
                </c:pt>
                <c:pt idx="3775">
                  <c:v>37127</c:v>
                </c:pt>
                <c:pt idx="3776">
                  <c:v>37126</c:v>
                </c:pt>
                <c:pt idx="3777">
                  <c:v>37123</c:v>
                </c:pt>
                <c:pt idx="3778">
                  <c:v>37120</c:v>
                </c:pt>
                <c:pt idx="3779">
                  <c:v>37119</c:v>
                </c:pt>
                <c:pt idx="3780">
                  <c:v>37117</c:v>
                </c:pt>
                <c:pt idx="3781">
                  <c:v>37116</c:v>
                </c:pt>
                <c:pt idx="3782">
                  <c:v>37113</c:v>
                </c:pt>
                <c:pt idx="3783">
                  <c:v>37112</c:v>
                </c:pt>
                <c:pt idx="3784">
                  <c:v>37111</c:v>
                </c:pt>
                <c:pt idx="3785">
                  <c:v>37110</c:v>
                </c:pt>
                <c:pt idx="3786">
                  <c:v>37109</c:v>
                </c:pt>
                <c:pt idx="3787">
                  <c:v>37106</c:v>
                </c:pt>
                <c:pt idx="3788">
                  <c:v>37105</c:v>
                </c:pt>
                <c:pt idx="3789">
                  <c:v>37104</c:v>
                </c:pt>
                <c:pt idx="3790">
                  <c:v>37099</c:v>
                </c:pt>
                <c:pt idx="3791">
                  <c:v>37097</c:v>
                </c:pt>
                <c:pt idx="3792">
                  <c:v>37096</c:v>
                </c:pt>
                <c:pt idx="3793">
                  <c:v>37095</c:v>
                </c:pt>
                <c:pt idx="3794">
                  <c:v>37092</c:v>
                </c:pt>
                <c:pt idx="3795">
                  <c:v>37090</c:v>
                </c:pt>
                <c:pt idx="3796">
                  <c:v>37089</c:v>
                </c:pt>
                <c:pt idx="3797">
                  <c:v>37088</c:v>
                </c:pt>
                <c:pt idx="3798">
                  <c:v>37085</c:v>
                </c:pt>
                <c:pt idx="3799">
                  <c:v>37083</c:v>
                </c:pt>
                <c:pt idx="3800">
                  <c:v>37082</c:v>
                </c:pt>
                <c:pt idx="3801">
                  <c:v>37081</c:v>
                </c:pt>
                <c:pt idx="3802">
                  <c:v>37078</c:v>
                </c:pt>
                <c:pt idx="3803">
                  <c:v>37076</c:v>
                </c:pt>
                <c:pt idx="3804">
                  <c:v>37075</c:v>
                </c:pt>
                <c:pt idx="3805">
                  <c:v>37074</c:v>
                </c:pt>
                <c:pt idx="3806">
                  <c:v>37071</c:v>
                </c:pt>
                <c:pt idx="3807">
                  <c:v>37070</c:v>
                </c:pt>
                <c:pt idx="3808">
                  <c:v>37069</c:v>
                </c:pt>
                <c:pt idx="3809">
                  <c:v>37068</c:v>
                </c:pt>
                <c:pt idx="3810">
                  <c:v>37067</c:v>
                </c:pt>
                <c:pt idx="3811">
                  <c:v>37064</c:v>
                </c:pt>
                <c:pt idx="3812">
                  <c:v>37063</c:v>
                </c:pt>
                <c:pt idx="3813">
                  <c:v>37062</c:v>
                </c:pt>
                <c:pt idx="3814">
                  <c:v>37061</c:v>
                </c:pt>
                <c:pt idx="3815">
                  <c:v>37060</c:v>
                </c:pt>
                <c:pt idx="3816">
                  <c:v>37057</c:v>
                </c:pt>
                <c:pt idx="3817">
                  <c:v>37056</c:v>
                </c:pt>
                <c:pt idx="3818">
                  <c:v>37055</c:v>
                </c:pt>
                <c:pt idx="3819">
                  <c:v>37054</c:v>
                </c:pt>
                <c:pt idx="3820">
                  <c:v>37053</c:v>
                </c:pt>
                <c:pt idx="3821">
                  <c:v>37050</c:v>
                </c:pt>
                <c:pt idx="3822">
                  <c:v>37049</c:v>
                </c:pt>
                <c:pt idx="3823">
                  <c:v>37048</c:v>
                </c:pt>
                <c:pt idx="3824">
                  <c:v>37046</c:v>
                </c:pt>
                <c:pt idx="3825">
                  <c:v>37043</c:v>
                </c:pt>
                <c:pt idx="3826">
                  <c:v>37042</c:v>
                </c:pt>
                <c:pt idx="3827">
                  <c:v>37041</c:v>
                </c:pt>
                <c:pt idx="3828">
                  <c:v>37040</c:v>
                </c:pt>
                <c:pt idx="3829">
                  <c:v>37039</c:v>
                </c:pt>
                <c:pt idx="3830">
                  <c:v>37036</c:v>
                </c:pt>
                <c:pt idx="3831">
                  <c:v>37035</c:v>
                </c:pt>
                <c:pt idx="3832">
                  <c:v>37034</c:v>
                </c:pt>
                <c:pt idx="3833">
                  <c:v>37033</c:v>
                </c:pt>
                <c:pt idx="3834">
                  <c:v>37032</c:v>
                </c:pt>
                <c:pt idx="3835">
                  <c:v>37029</c:v>
                </c:pt>
                <c:pt idx="3836">
                  <c:v>37028</c:v>
                </c:pt>
                <c:pt idx="3837">
                  <c:v>37027</c:v>
                </c:pt>
                <c:pt idx="3838">
                  <c:v>37026</c:v>
                </c:pt>
                <c:pt idx="3839">
                  <c:v>37025</c:v>
                </c:pt>
                <c:pt idx="3840">
                  <c:v>37022</c:v>
                </c:pt>
                <c:pt idx="3841">
                  <c:v>37021</c:v>
                </c:pt>
                <c:pt idx="3842">
                  <c:v>37020</c:v>
                </c:pt>
                <c:pt idx="3843">
                  <c:v>37019</c:v>
                </c:pt>
                <c:pt idx="3844">
                  <c:v>37015</c:v>
                </c:pt>
                <c:pt idx="3845">
                  <c:v>37014</c:v>
                </c:pt>
                <c:pt idx="3846">
                  <c:v>37013</c:v>
                </c:pt>
                <c:pt idx="3847">
                  <c:v>37008</c:v>
                </c:pt>
                <c:pt idx="3848">
                  <c:v>37007</c:v>
                </c:pt>
                <c:pt idx="3849">
                  <c:v>37006</c:v>
                </c:pt>
                <c:pt idx="3850">
                  <c:v>37005</c:v>
                </c:pt>
                <c:pt idx="3851">
                  <c:v>37004</c:v>
                </c:pt>
                <c:pt idx="3852">
                  <c:v>37001</c:v>
                </c:pt>
                <c:pt idx="3853">
                  <c:v>37000</c:v>
                </c:pt>
                <c:pt idx="3854">
                  <c:v>36999</c:v>
                </c:pt>
                <c:pt idx="3855">
                  <c:v>36998</c:v>
                </c:pt>
                <c:pt idx="3856">
                  <c:v>36997</c:v>
                </c:pt>
                <c:pt idx="3857">
                  <c:v>36993</c:v>
                </c:pt>
                <c:pt idx="3858">
                  <c:v>36992</c:v>
                </c:pt>
                <c:pt idx="3859">
                  <c:v>36991</c:v>
                </c:pt>
                <c:pt idx="3860">
                  <c:v>36990</c:v>
                </c:pt>
                <c:pt idx="3861">
                  <c:v>36985</c:v>
                </c:pt>
                <c:pt idx="3862">
                  <c:v>36984</c:v>
                </c:pt>
                <c:pt idx="3863">
                  <c:v>36980</c:v>
                </c:pt>
                <c:pt idx="3864">
                  <c:v>36979</c:v>
                </c:pt>
                <c:pt idx="3865">
                  <c:v>36978</c:v>
                </c:pt>
                <c:pt idx="3866">
                  <c:v>36977</c:v>
                </c:pt>
                <c:pt idx="3867">
                  <c:v>36973</c:v>
                </c:pt>
                <c:pt idx="3868">
                  <c:v>36972</c:v>
                </c:pt>
                <c:pt idx="3869">
                  <c:v>36971</c:v>
                </c:pt>
                <c:pt idx="3870">
                  <c:v>36970</c:v>
                </c:pt>
                <c:pt idx="3871">
                  <c:v>36969</c:v>
                </c:pt>
                <c:pt idx="3872">
                  <c:v>36966</c:v>
                </c:pt>
                <c:pt idx="3873">
                  <c:v>36965</c:v>
                </c:pt>
                <c:pt idx="3874">
                  <c:v>36964</c:v>
                </c:pt>
                <c:pt idx="3875">
                  <c:v>36963</c:v>
                </c:pt>
                <c:pt idx="3876">
                  <c:v>36962</c:v>
                </c:pt>
                <c:pt idx="3877">
                  <c:v>36959</c:v>
                </c:pt>
                <c:pt idx="3878">
                  <c:v>36958</c:v>
                </c:pt>
                <c:pt idx="3879">
                  <c:v>36957</c:v>
                </c:pt>
                <c:pt idx="3880">
                  <c:v>36955</c:v>
                </c:pt>
                <c:pt idx="3881">
                  <c:v>36952</c:v>
                </c:pt>
                <c:pt idx="3882">
                  <c:v>36951</c:v>
                </c:pt>
                <c:pt idx="3883">
                  <c:v>36950</c:v>
                </c:pt>
                <c:pt idx="3884">
                  <c:v>36949</c:v>
                </c:pt>
                <c:pt idx="3885">
                  <c:v>36948</c:v>
                </c:pt>
                <c:pt idx="3886">
                  <c:v>36945</c:v>
                </c:pt>
                <c:pt idx="3887">
                  <c:v>36944</c:v>
                </c:pt>
                <c:pt idx="3888">
                  <c:v>36942</c:v>
                </c:pt>
                <c:pt idx="3889">
                  <c:v>36938</c:v>
                </c:pt>
                <c:pt idx="3890">
                  <c:v>36937</c:v>
                </c:pt>
                <c:pt idx="3891">
                  <c:v>36936</c:v>
                </c:pt>
                <c:pt idx="3892">
                  <c:v>36935</c:v>
                </c:pt>
                <c:pt idx="3893">
                  <c:v>36934</c:v>
                </c:pt>
                <c:pt idx="3894">
                  <c:v>36931</c:v>
                </c:pt>
                <c:pt idx="3895">
                  <c:v>36930</c:v>
                </c:pt>
                <c:pt idx="3896">
                  <c:v>36929</c:v>
                </c:pt>
                <c:pt idx="3897">
                  <c:v>36928</c:v>
                </c:pt>
                <c:pt idx="3898">
                  <c:v>36927</c:v>
                </c:pt>
                <c:pt idx="3899">
                  <c:v>36924</c:v>
                </c:pt>
                <c:pt idx="3900">
                  <c:v>36923</c:v>
                </c:pt>
                <c:pt idx="3901">
                  <c:v>36922</c:v>
                </c:pt>
                <c:pt idx="3902">
                  <c:v>36921</c:v>
                </c:pt>
                <c:pt idx="3903">
                  <c:v>36920</c:v>
                </c:pt>
                <c:pt idx="3904">
                  <c:v>36916</c:v>
                </c:pt>
                <c:pt idx="3905">
                  <c:v>36915</c:v>
                </c:pt>
                <c:pt idx="3906">
                  <c:v>36914</c:v>
                </c:pt>
                <c:pt idx="3907">
                  <c:v>36913</c:v>
                </c:pt>
                <c:pt idx="3908">
                  <c:v>36910</c:v>
                </c:pt>
                <c:pt idx="3909">
                  <c:v>36909</c:v>
                </c:pt>
                <c:pt idx="3910">
                  <c:v>36908</c:v>
                </c:pt>
                <c:pt idx="3911">
                  <c:v>36907</c:v>
                </c:pt>
                <c:pt idx="3912">
                  <c:v>36906</c:v>
                </c:pt>
                <c:pt idx="3913">
                  <c:v>36903</c:v>
                </c:pt>
                <c:pt idx="3914">
                  <c:v>36902</c:v>
                </c:pt>
                <c:pt idx="3915">
                  <c:v>36901</c:v>
                </c:pt>
                <c:pt idx="3916">
                  <c:v>36900</c:v>
                </c:pt>
                <c:pt idx="3917">
                  <c:v>36899</c:v>
                </c:pt>
                <c:pt idx="3918">
                  <c:v>36896</c:v>
                </c:pt>
                <c:pt idx="3919">
                  <c:v>36895</c:v>
                </c:pt>
                <c:pt idx="3920">
                  <c:v>36894</c:v>
                </c:pt>
                <c:pt idx="3921">
                  <c:v>36893</c:v>
                </c:pt>
                <c:pt idx="3922">
                  <c:v>36892</c:v>
                </c:pt>
                <c:pt idx="3923">
                  <c:v>36888</c:v>
                </c:pt>
                <c:pt idx="3924">
                  <c:v>36887</c:v>
                </c:pt>
                <c:pt idx="3925">
                  <c:v>36886</c:v>
                </c:pt>
                <c:pt idx="3926">
                  <c:v>36882</c:v>
                </c:pt>
                <c:pt idx="3927">
                  <c:v>36881</c:v>
                </c:pt>
                <c:pt idx="3928">
                  <c:v>36880</c:v>
                </c:pt>
                <c:pt idx="3929">
                  <c:v>36879</c:v>
                </c:pt>
                <c:pt idx="3930">
                  <c:v>36878</c:v>
                </c:pt>
                <c:pt idx="3931">
                  <c:v>36875</c:v>
                </c:pt>
                <c:pt idx="3932">
                  <c:v>36874</c:v>
                </c:pt>
                <c:pt idx="3933">
                  <c:v>36873</c:v>
                </c:pt>
                <c:pt idx="3934">
                  <c:v>36872</c:v>
                </c:pt>
                <c:pt idx="3935">
                  <c:v>36871</c:v>
                </c:pt>
                <c:pt idx="3936">
                  <c:v>36868</c:v>
                </c:pt>
                <c:pt idx="3937">
                  <c:v>36867</c:v>
                </c:pt>
                <c:pt idx="3938">
                  <c:v>36866</c:v>
                </c:pt>
                <c:pt idx="3939">
                  <c:v>36865</c:v>
                </c:pt>
                <c:pt idx="3940">
                  <c:v>36864</c:v>
                </c:pt>
                <c:pt idx="3941">
                  <c:v>36861</c:v>
                </c:pt>
                <c:pt idx="3942">
                  <c:v>36860</c:v>
                </c:pt>
                <c:pt idx="3943">
                  <c:v>36859</c:v>
                </c:pt>
                <c:pt idx="3944">
                  <c:v>36858</c:v>
                </c:pt>
                <c:pt idx="3945">
                  <c:v>36857</c:v>
                </c:pt>
                <c:pt idx="3946">
                  <c:v>36854</c:v>
                </c:pt>
                <c:pt idx="3947">
                  <c:v>36853</c:v>
                </c:pt>
                <c:pt idx="3948">
                  <c:v>36852</c:v>
                </c:pt>
                <c:pt idx="3949">
                  <c:v>36851</c:v>
                </c:pt>
                <c:pt idx="3950">
                  <c:v>36850</c:v>
                </c:pt>
                <c:pt idx="3951">
                  <c:v>36847</c:v>
                </c:pt>
                <c:pt idx="3952">
                  <c:v>36846</c:v>
                </c:pt>
                <c:pt idx="3953">
                  <c:v>36845</c:v>
                </c:pt>
                <c:pt idx="3954">
                  <c:v>36844</c:v>
                </c:pt>
                <c:pt idx="3955">
                  <c:v>36843</c:v>
                </c:pt>
                <c:pt idx="3956">
                  <c:v>36840</c:v>
                </c:pt>
                <c:pt idx="3957">
                  <c:v>36839</c:v>
                </c:pt>
                <c:pt idx="3958">
                  <c:v>36838</c:v>
                </c:pt>
                <c:pt idx="3959">
                  <c:v>36837</c:v>
                </c:pt>
                <c:pt idx="3960">
                  <c:v>36836</c:v>
                </c:pt>
                <c:pt idx="3961">
                  <c:v>36833</c:v>
                </c:pt>
                <c:pt idx="3962">
                  <c:v>36832</c:v>
                </c:pt>
                <c:pt idx="3963">
                  <c:v>36831</c:v>
                </c:pt>
                <c:pt idx="3964">
                  <c:v>36830</c:v>
                </c:pt>
                <c:pt idx="3965">
                  <c:v>36829</c:v>
                </c:pt>
                <c:pt idx="3966">
                  <c:v>36826</c:v>
                </c:pt>
                <c:pt idx="3967">
                  <c:v>36824</c:v>
                </c:pt>
                <c:pt idx="3968">
                  <c:v>36823</c:v>
                </c:pt>
                <c:pt idx="3969">
                  <c:v>36822</c:v>
                </c:pt>
                <c:pt idx="3970">
                  <c:v>36819</c:v>
                </c:pt>
                <c:pt idx="3971">
                  <c:v>36818</c:v>
                </c:pt>
                <c:pt idx="3972">
                  <c:v>36817</c:v>
                </c:pt>
                <c:pt idx="3973">
                  <c:v>36816</c:v>
                </c:pt>
                <c:pt idx="3974">
                  <c:v>36815</c:v>
                </c:pt>
                <c:pt idx="3975">
                  <c:v>36812</c:v>
                </c:pt>
                <c:pt idx="3976">
                  <c:v>36811</c:v>
                </c:pt>
                <c:pt idx="3977">
                  <c:v>36810</c:v>
                </c:pt>
                <c:pt idx="3978">
                  <c:v>36809</c:v>
                </c:pt>
                <c:pt idx="3979">
                  <c:v>36808</c:v>
                </c:pt>
                <c:pt idx="3980">
                  <c:v>36805</c:v>
                </c:pt>
                <c:pt idx="3981">
                  <c:v>36804</c:v>
                </c:pt>
                <c:pt idx="3982">
                  <c:v>36803</c:v>
                </c:pt>
                <c:pt idx="3983">
                  <c:v>36802</c:v>
                </c:pt>
                <c:pt idx="3984">
                  <c:v>36798</c:v>
                </c:pt>
                <c:pt idx="3985">
                  <c:v>36797</c:v>
                </c:pt>
                <c:pt idx="3986">
                  <c:v>36796</c:v>
                </c:pt>
                <c:pt idx="3987">
                  <c:v>36795</c:v>
                </c:pt>
                <c:pt idx="3988">
                  <c:v>36794</c:v>
                </c:pt>
                <c:pt idx="3989">
                  <c:v>36790</c:v>
                </c:pt>
                <c:pt idx="3990">
                  <c:v>36789</c:v>
                </c:pt>
                <c:pt idx="3991">
                  <c:v>36788</c:v>
                </c:pt>
                <c:pt idx="3992">
                  <c:v>36787</c:v>
                </c:pt>
                <c:pt idx="3993">
                  <c:v>36784</c:v>
                </c:pt>
                <c:pt idx="3994">
                  <c:v>36783</c:v>
                </c:pt>
                <c:pt idx="3995">
                  <c:v>36782</c:v>
                </c:pt>
                <c:pt idx="3996">
                  <c:v>36781</c:v>
                </c:pt>
                <c:pt idx="3997">
                  <c:v>36780</c:v>
                </c:pt>
                <c:pt idx="3998">
                  <c:v>36776</c:v>
                </c:pt>
                <c:pt idx="3999">
                  <c:v>36775</c:v>
                </c:pt>
                <c:pt idx="4000">
                  <c:v>36774</c:v>
                </c:pt>
                <c:pt idx="4001">
                  <c:v>36773</c:v>
                </c:pt>
                <c:pt idx="4002">
                  <c:v>36769</c:v>
                </c:pt>
                <c:pt idx="4003">
                  <c:v>36768</c:v>
                </c:pt>
                <c:pt idx="4004">
                  <c:v>36767</c:v>
                </c:pt>
                <c:pt idx="4005">
                  <c:v>36766</c:v>
                </c:pt>
                <c:pt idx="4006">
                  <c:v>36763</c:v>
                </c:pt>
                <c:pt idx="4007">
                  <c:v>36762</c:v>
                </c:pt>
                <c:pt idx="4008">
                  <c:v>36761</c:v>
                </c:pt>
                <c:pt idx="4009">
                  <c:v>36760</c:v>
                </c:pt>
                <c:pt idx="4010">
                  <c:v>36756</c:v>
                </c:pt>
                <c:pt idx="4011">
                  <c:v>36755</c:v>
                </c:pt>
                <c:pt idx="4012">
                  <c:v>36754</c:v>
                </c:pt>
                <c:pt idx="4013">
                  <c:v>36752</c:v>
                </c:pt>
                <c:pt idx="4014">
                  <c:v>36749</c:v>
                </c:pt>
                <c:pt idx="4015">
                  <c:v>36748</c:v>
                </c:pt>
                <c:pt idx="4016">
                  <c:v>36747</c:v>
                </c:pt>
                <c:pt idx="4017">
                  <c:v>36746</c:v>
                </c:pt>
                <c:pt idx="4018">
                  <c:v>36745</c:v>
                </c:pt>
                <c:pt idx="4019">
                  <c:v>36742</c:v>
                </c:pt>
                <c:pt idx="4020">
                  <c:v>36741</c:v>
                </c:pt>
                <c:pt idx="4021">
                  <c:v>36740</c:v>
                </c:pt>
                <c:pt idx="4022">
                  <c:v>36739</c:v>
                </c:pt>
                <c:pt idx="4023">
                  <c:v>36738</c:v>
                </c:pt>
                <c:pt idx="4024">
                  <c:v>36735</c:v>
                </c:pt>
                <c:pt idx="4025">
                  <c:v>36734</c:v>
                </c:pt>
                <c:pt idx="4026">
                  <c:v>36733</c:v>
                </c:pt>
                <c:pt idx="4027">
                  <c:v>36732</c:v>
                </c:pt>
                <c:pt idx="4028">
                  <c:v>36731</c:v>
                </c:pt>
                <c:pt idx="4029">
                  <c:v>36728</c:v>
                </c:pt>
                <c:pt idx="4030">
                  <c:v>36727</c:v>
                </c:pt>
                <c:pt idx="4031">
                  <c:v>36726</c:v>
                </c:pt>
                <c:pt idx="4032">
                  <c:v>36725</c:v>
                </c:pt>
                <c:pt idx="4033">
                  <c:v>36724</c:v>
                </c:pt>
                <c:pt idx="4034">
                  <c:v>36721</c:v>
                </c:pt>
                <c:pt idx="4035">
                  <c:v>36720</c:v>
                </c:pt>
                <c:pt idx="4036">
                  <c:v>36719</c:v>
                </c:pt>
                <c:pt idx="4037">
                  <c:v>36718</c:v>
                </c:pt>
                <c:pt idx="4038">
                  <c:v>36717</c:v>
                </c:pt>
                <c:pt idx="4039">
                  <c:v>36714</c:v>
                </c:pt>
                <c:pt idx="4040">
                  <c:v>36713</c:v>
                </c:pt>
                <c:pt idx="4041">
                  <c:v>36712</c:v>
                </c:pt>
                <c:pt idx="4042">
                  <c:v>36711</c:v>
                </c:pt>
                <c:pt idx="4043">
                  <c:v>36710</c:v>
                </c:pt>
                <c:pt idx="4044">
                  <c:v>36707</c:v>
                </c:pt>
                <c:pt idx="4045">
                  <c:v>36706</c:v>
                </c:pt>
                <c:pt idx="4046">
                  <c:v>36705</c:v>
                </c:pt>
                <c:pt idx="4047">
                  <c:v>36704</c:v>
                </c:pt>
                <c:pt idx="4048">
                  <c:v>36703</c:v>
                </c:pt>
                <c:pt idx="4049">
                  <c:v>36700</c:v>
                </c:pt>
                <c:pt idx="4050">
                  <c:v>36699</c:v>
                </c:pt>
                <c:pt idx="4051">
                  <c:v>36698</c:v>
                </c:pt>
                <c:pt idx="4052">
                  <c:v>36697</c:v>
                </c:pt>
                <c:pt idx="4053">
                  <c:v>36696</c:v>
                </c:pt>
                <c:pt idx="4054">
                  <c:v>36693</c:v>
                </c:pt>
                <c:pt idx="4055">
                  <c:v>36691</c:v>
                </c:pt>
                <c:pt idx="4056">
                  <c:v>36690</c:v>
                </c:pt>
                <c:pt idx="4057">
                  <c:v>36689</c:v>
                </c:pt>
                <c:pt idx="4058">
                  <c:v>36686</c:v>
                </c:pt>
                <c:pt idx="4059">
                  <c:v>36685</c:v>
                </c:pt>
                <c:pt idx="4060">
                  <c:v>36684</c:v>
                </c:pt>
                <c:pt idx="4061">
                  <c:v>36683</c:v>
                </c:pt>
                <c:pt idx="4062">
                  <c:v>36682</c:v>
                </c:pt>
                <c:pt idx="4063">
                  <c:v>36679</c:v>
                </c:pt>
                <c:pt idx="4064">
                  <c:v>36678</c:v>
                </c:pt>
                <c:pt idx="4065">
                  <c:v>36677</c:v>
                </c:pt>
                <c:pt idx="4066">
                  <c:v>36676</c:v>
                </c:pt>
                <c:pt idx="4067">
                  <c:v>36675</c:v>
                </c:pt>
                <c:pt idx="4068">
                  <c:v>36672</c:v>
                </c:pt>
                <c:pt idx="4069">
                  <c:v>36671</c:v>
                </c:pt>
                <c:pt idx="4070">
                  <c:v>36670</c:v>
                </c:pt>
                <c:pt idx="4071">
                  <c:v>36669</c:v>
                </c:pt>
                <c:pt idx="4072">
                  <c:v>36668</c:v>
                </c:pt>
                <c:pt idx="4073">
                  <c:v>36665</c:v>
                </c:pt>
                <c:pt idx="4074">
                  <c:v>36663</c:v>
                </c:pt>
                <c:pt idx="4075">
                  <c:v>36662</c:v>
                </c:pt>
                <c:pt idx="4076">
                  <c:v>36661</c:v>
                </c:pt>
                <c:pt idx="4077">
                  <c:v>36658</c:v>
                </c:pt>
                <c:pt idx="4078">
                  <c:v>36657</c:v>
                </c:pt>
                <c:pt idx="4079">
                  <c:v>36656</c:v>
                </c:pt>
                <c:pt idx="4080">
                  <c:v>36655</c:v>
                </c:pt>
                <c:pt idx="4081">
                  <c:v>36654</c:v>
                </c:pt>
                <c:pt idx="4082">
                  <c:v>36651</c:v>
                </c:pt>
                <c:pt idx="4083">
                  <c:v>36650</c:v>
                </c:pt>
                <c:pt idx="4084">
                  <c:v>36649</c:v>
                </c:pt>
                <c:pt idx="4085">
                  <c:v>36648</c:v>
                </c:pt>
                <c:pt idx="4086">
                  <c:v>36644</c:v>
                </c:pt>
                <c:pt idx="4087">
                  <c:v>36643</c:v>
                </c:pt>
                <c:pt idx="4088">
                  <c:v>36642</c:v>
                </c:pt>
                <c:pt idx="4089">
                  <c:v>36641</c:v>
                </c:pt>
                <c:pt idx="4090">
                  <c:v>36640</c:v>
                </c:pt>
                <c:pt idx="4091">
                  <c:v>36636</c:v>
                </c:pt>
                <c:pt idx="4092">
                  <c:v>36635</c:v>
                </c:pt>
                <c:pt idx="4093">
                  <c:v>36634</c:v>
                </c:pt>
                <c:pt idx="4094">
                  <c:v>36633</c:v>
                </c:pt>
                <c:pt idx="4095">
                  <c:v>36629</c:v>
                </c:pt>
                <c:pt idx="4096">
                  <c:v>36627</c:v>
                </c:pt>
                <c:pt idx="4097">
                  <c:v>36626</c:v>
                </c:pt>
                <c:pt idx="4098">
                  <c:v>36623</c:v>
                </c:pt>
                <c:pt idx="4099">
                  <c:v>36622</c:v>
                </c:pt>
                <c:pt idx="4100">
                  <c:v>36620</c:v>
                </c:pt>
                <c:pt idx="4101">
                  <c:v>36619</c:v>
                </c:pt>
                <c:pt idx="4102">
                  <c:v>36616</c:v>
                </c:pt>
                <c:pt idx="4103">
                  <c:v>36615</c:v>
                </c:pt>
                <c:pt idx="4104">
                  <c:v>36614</c:v>
                </c:pt>
                <c:pt idx="4105">
                  <c:v>36613</c:v>
                </c:pt>
                <c:pt idx="4106">
                  <c:v>36612</c:v>
                </c:pt>
                <c:pt idx="4107">
                  <c:v>36609</c:v>
                </c:pt>
                <c:pt idx="4108">
                  <c:v>36608</c:v>
                </c:pt>
                <c:pt idx="4109">
                  <c:v>36607</c:v>
                </c:pt>
                <c:pt idx="4110">
                  <c:v>36606</c:v>
                </c:pt>
                <c:pt idx="4111">
                  <c:v>36601</c:v>
                </c:pt>
                <c:pt idx="4112">
                  <c:v>36600</c:v>
                </c:pt>
                <c:pt idx="4113">
                  <c:v>36599</c:v>
                </c:pt>
                <c:pt idx="4114">
                  <c:v>36598</c:v>
                </c:pt>
                <c:pt idx="4115">
                  <c:v>36595</c:v>
                </c:pt>
                <c:pt idx="4116">
                  <c:v>36594</c:v>
                </c:pt>
                <c:pt idx="4117">
                  <c:v>36593</c:v>
                </c:pt>
                <c:pt idx="4118">
                  <c:v>36592</c:v>
                </c:pt>
                <c:pt idx="4119">
                  <c:v>36591</c:v>
                </c:pt>
                <c:pt idx="4120">
                  <c:v>36588</c:v>
                </c:pt>
                <c:pt idx="4121">
                  <c:v>36587</c:v>
                </c:pt>
                <c:pt idx="4122">
                  <c:v>36586</c:v>
                </c:pt>
                <c:pt idx="4123">
                  <c:v>36585</c:v>
                </c:pt>
                <c:pt idx="4124">
                  <c:v>36584</c:v>
                </c:pt>
                <c:pt idx="4125">
                  <c:v>36581</c:v>
                </c:pt>
                <c:pt idx="4126">
                  <c:v>36580</c:v>
                </c:pt>
                <c:pt idx="4127">
                  <c:v>36579</c:v>
                </c:pt>
                <c:pt idx="4128">
                  <c:v>36578</c:v>
                </c:pt>
                <c:pt idx="4129">
                  <c:v>36577</c:v>
                </c:pt>
                <c:pt idx="4130">
                  <c:v>36574</c:v>
                </c:pt>
                <c:pt idx="4131">
                  <c:v>36573</c:v>
                </c:pt>
                <c:pt idx="4132">
                  <c:v>36572</c:v>
                </c:pt>
                <c:pt idx="4133">
                  <c:v>36571</c:v>
                </c:pt>
                <c:pt idx="4134">
                  <c:v>36570</c:v>
                </c:pt>
                <c:pt idx="4135">
                  <c:v>36567</c:v>
                </c:pt>
                <c:pt idx="4136">
                  <c:v>36566</c:v>
                </c:pt>
                <c:pt idx="4137">
                  <c:v>36565</c:v>
                </c:pt>
                <c:pt idx="4138">
                  <c:v>36564</c:v>
                </c:pt>
                <c:pt idx="4139">
                  <c:v>36563</c:v>
                </c:pt>
                <c:pt idx="4140">
                  <c:v>36560</c:v>
                </c:pt>
                <c:pt idx="4141">
                  <c:v>36559</c:v>
                </c:pt>
                <c:pt idx="4142">
                  <c:v>36558</c:v>
                </c:pt>
                <c:pt idx="4143">
                  <c:v>36557</c:v>
                </c:pt>
                <c:pt idx="4144">
                  <c:v>36556</c:v>
                </c:pt>
                <c:pt idx="4145">
                  <c:v>36553</c:v>
                </c:pt>
                <c:pt idx="4146">
                  <c:v>36552</c:v>
                </c:pt>
                <c:pt idx="4147">
                  <c:v>36550</c:v>
                </c:pt>
                <c:pt idx="4148">
                  <c:v>36549</c:v>
                </c:pt>
                <c:pt idx="4149">
                  <c:v>36546</c:v>
                </c:pt>
                <c:pt idx="4150">
                  <c:v>36545</c:v>
                </c:pt>
                <c:pt idx="4151">
                  <c:v>36544</c:v>
                </c:pt>
                <c:pt idx="4152">
                  <c:v>36543</c:v>
                </c:pt>
                <c:pt idx="4153">
                  <c:v>36542</c:v>
                </c:pt>
                <c:pt idx="4154">
                  <c:v>36539</c:v>
                </c:pt>
                <c:pt idx="4155">
                  <c:v>36538</c:v>
                </c:pt>
                <c:pt idx="4156">
                  <c:v>36537</c:v>
                </c:pt>
                <c:pt idx="4157">
                  <c:v>36536</c:v>
                </c:pt>
                <c:pt idx="4158">
                  <c:v>36535</c:v>
                </c:pt>
                <c:pt idx="4159">
                  <c:v>36532</c:v>
                </c:pt>
                <c:pt idx="4160">
                  <c:v>36531</c:v>
                </c:pt>
                <c:pt idx="4161">
                  <c:v>36530</c:v>
                </c:pt>
                <c:pt idx="4162">
                  <c:v>36529</c:v>
                </c:pt>
                <c:pt idx="4163">
                  <c:v>36528</c:v>
                </c:pt>
                <c:pt idx="4164">
                  <c:v>36525</c:v>
                </c:pt>
                <c:pt idx="4165">
                  <c:v>36524</c:v>
                </c:pt>
                <c:pt idx="4166">
                  <c:v>36523</c:v>
                </c:pt>
                <c:pt idx="4167">
                  <c:v>36522</c:v>
                </c:pt>
                <c:pt idx="4168">
                  <c:v>36521</c:v>
                </c:pt>
                <c:pt idx="4169">
                  <c:v>36518</c:v>
                </c:pt>
                <c:pt idx="4170">
                  <c:v>36517</c:v>
                </c:pt>
                <c:pt idx="4171">
                  <c:v>36516</c:v>
                </c:pt>
                <c:pt idx="4172">
                  <c:v>36515</c:v>
                </c:pt>
                <c:pt idx="4173">
                  <c:v>36514</c:v>
                </c:pt>
                <c:pt idx="4174">
                  <c:v>36511</c:v>
                </c:pt>
                <c:pt idx="4175">
                  <c:v>36510</c:v>
                </c:pt>
                <c:pt idx="4176">
                  <c:v>36509</c:v>
                </c:pt>
                <c:pt idx="4177">
                  <c:v>36508</c:v>
                </c:pt>
                <c:pt idx="4178">
                  <c:v>36507</c:v>
                </c:pt>
                <c:pt idx="4179">
                  <c:v>36504</c:v>
                </c:pt>
                <c:pt idx="4180">
                  <c:v>36503</c:v>
                </c:pt>
                <c:pt idx="4181">
                  <c:v>36502</c:v>
                </c:pt>
                <c:pt idx="4182">
                  <c:v>36501</c:v>
                </c:pt>
                <c:pt idx="4183">
                  <c:v>36500</c:v>
                </c:pt>
                <c:pt idx="4184">
                  <c:v>36497</c:v>
                </c:pt>
                <c:pt idx="4185">
                  <c:v>36496</c:v>
                </c:pt>
                <c:pt idx="4186">
                  <c:v>36495</c:v>
                </c:pt>
                <c:pt idx="4187">
                  <c:v>36494</c:v>
                </c:pt>
                <c:pt idx="4188">
                  <c:v>36493</c:v>
                </c:pt>
                <c:pt idx="4189">
                  <c:v>36490</c:v>
                </c:pt>
                <c:pt idx="4190">
                  <c:v>36489</c:v>
                </c:pt>
                <c:pt idx="4191">
                  <c:v>36488</c:v>
                </c:pt>
                <c:pt idx="4192">
                  <c:v>36487</c:v>
                </c:pt>
                <c:pt idx="4193">
                  <c:v>36486</c:v>
                </c:pt>
                <c:pt idx="4194">
                  <c:v>36483</c:v>
                </c:pt>
                <c:pt idx="4195">
                  <c:v>36482</c:v>
                </c:pt>
                <c:pt idx="4196">
                  <c:v>36481</c:v>
                </c:pt>
                <c:pt idx="4197">
                  <c:v>36480</c:v>
                </c:pt>
                <c:pt idx="4198">
                  <c:v>36479</c:v>
                </c:pt>
                <c:pt idx="4199">
                  <c:v>36476</c:v>
                </c:pt>
                <c:pt idx="4200">
                  <c:v>36475</c:v>
                </c:pt>
                <c:pt idx="4201">
                  <c:v>36474</c:v>
                </c:pt>
                <c:pt idx="4202">
                  <c:v>36473</c:v>
                </c:pt>
                <c:pt idx="4203">
                  <c:v>36472</c:v>
                </c:pt>
                <c:pt idx="4204">
                  <c:v>36469</c:v>
                </c:pt>
                <c:pt idx="4205">
                  <c:v>36468</c:v>
                </c:pt>
                <c:pt idx="4206">
                  <c:v>36467</c:v>
                </c:pt>
                <c:pt idx="4207">
                  <c:v>36466</c:v>
                </c:pt>
                <c:pt idx="4208">
                  <c:v>36465</c:v>
                </c:pt>
                <c:pt idx="4209">
                  <c:v>36462</c:v>
                </c:pt>
                <c:pt idx="4210">
                  <c:v>36461</c:v>
                </c:pt>
                <c:pt idx="4211">
                  <c:v>36460</c:v>
                </c:pt>
                <c:pt idx="4212">
                  <c:v>36459</c:v>
                </c:pt>
                <c:pt idx="4213">
                  <c:v>36458</c:v>
                </c:pt>
                <c:pt idx="4214">
                  <c:v>36455</c:v>
                </c:pt>
                <c:pt idx="4215">
                  <c:v>36454</c:v>
                </c:pt>
                <c:pt idx="4216">
                  <c:v>36453</c:v>
                </c:pt>
                <c:pt idx="4217">
                  <c:v>36452</c:v>
                </c:pt>
                <c:pt idx="4218">
                  <c:v>36451</c:v>
                </c:pt>
                <c:pt idx="4219">
                  <c:v>36448</c:v>
                </c:pt>
                <c:pt idx="4220">
                  <c:v>36447</c:v>
                </c:pt>
              </c:numCache>
            </c:numRef>
          </c:cat>
          <c:val>
            <c:numRef>
              <c:f>'10Y'!$B$2:$B$4222</c:f>
              <c:numCache>
                <c:formatCode>General</c:formatCode>
                <c:ptCount val="4221"/>
                <c:pt idx="2">
                  <c:v>6.7969999999999997</c:v>
                </c:pt>
                <c:pt idx="3">
                  <c:v>6.8570000000000002</c:v>
                </c:pt>
                <c:pt idx="4">
                  <c:v>6.7389999999999999</c:v>
                </c:pt>
                <c:pt idx="5">
                  <c:v>6.431</c:v>
                </c:pt>
                <c:pt idx="6">
                  <c:v>6.4139999999999997</c:v>
                </c:pt>
                <c:pt idx="7">
                  <c:v>6.4089999999999998</c:v>
                </c:pt>
                <c:pt idx="8">
                  <c:v>6.4009999999999998</c:v>
                </c:pt>
                <c:pt idx="9">
                  <c:v>6.431</c:v>
                </c:pt>
                <c:pt idx="10">
                  <c:v>6.407</c:v>
                </c:pt>
                <c:pt idx="11">
                  <c:v>6.4059999999999997</c:v>
                </c:pt>
                <c:pt idx="12">
                  <c:v>6.4020000000000001</c:v>
                </c:pt>
                <c:pt idx="13">
                  <c:v>6.4249999999999998</c:v>
                </c:pt>
                <c:pt idx="14">
                  <c:v>6.4409999999999998</c:v>
                </c:pt>
                <c:pt idx="15">
                  <c:v>6.4530000000000003</c:v>
                </c:pt>
                <c:pt idx="16">
                  <c:v>6.4649999999999999</c:v>
                </c:pt>
                <c:pt idx="17">
                  <c:v>6.476</c:v>
                </c:pt>
                <c:pt idx="18">
                  <c:v>6.4539999999999997</c:v>
                </c:pt>
                <c:pt idx="19">
                  <c:v>6.4219999999999997</c:v>
                </c:pt>
                <c:pt idx="20">
                  <c:v>6.4409999999999998</c:v>
                </c:pt>
                <c:pt idx="21">
                  <c:v>6.4169999999999998</c:v>
                </c:pt>
                <c:pt idx="22">
                  <c:v>6.3730000000000002</c:v>
                </c:pt>
                <c:pt idx="23">
                  <c:v>6.3940000000000001</c:v>
                </c:pt>
                <c:pt idx="24">
                  <c:v>6.3979999999999997</c:v>
                </c:pt>
                <c:pt idx="25">
                  <c:v>6.3970000000000002</c:v>
                </c:pt>
                <c:pt idx="26">
                  <c:v>6.3890000000000002</c:v>
                </c:pt>
                <c:pt idx="27">
                  <c:v>6.3869999999999996</c:v>
                </c:pt>
                <c:pt idx="28">
                  <c:v>6.3819999999999997</c:v>
                </c:pt>
                <c:pt idx="29">
                  <c:v>6.4450000000000003</c:v>
                </c:pt>
                <c:pt idx="30">
                  <c:v>6.4089999999999998</c:v>
                </c:pt>
                <c:pt idx="31">
                  <c:v>6.5149999999999997</c:v>
                </c:pt>
                <c:pt idx="32">
                  <c:v>6.5229999999999997</c:v>
                </c:pt>
                <c:pt idx="33">
                  <c:v>6.585</c:v>
                </c:pt>
                <c:pt idx="34">
                  <c:v>6.6150000000000002</c:v>
                </c:pt>
                <c:pt idx="35">
                  <c:v>6.5739999999999998</c:v>
                </c:pt>
                <c:pt idx="36">
                  <c:v>6.5439999999999996</c:v>
                </c:pt>
                <c:pt idx="37">
                  <c:v>6.5289999999999999</c:v>
                </c:pt>
                <c:pt idx="38">
                  <c:v>6.4630000000000001</c:v>
                </c:pt>
                <c:pt idx="39">
                  <c:v>6.48</c:v>
                </c:pt>
                <c:pt idx="40">
                  <c:v>6.51</c:v>
                </c:pt>
                <c:pt idx="41">
                  <c:v>6.5060000000000002</c:v>
                </c:pt>
                <c:pt idx="42">
                  <c:v>6.5220000000000002</c:v>
                </c:pt>
                <c:pt idx="43">
                  <c:v>6.4059999999999997</c:v>
                </c:pt>
                <c:pt idx="44">
                  <c:v>6.4189999999999996</c:v>
                </c:pt>
                <c:pt idx="45">
                  <c:v>6.4409999999999998</c:v>
                </c:pt>
                <c:pt idx="46">
                  <c:v>6.399</c:v>
                </c:pt>
                <c:pt idx="47">
                  <c:v>6.4080000000000004</c:v>
                </c:pt>
                <c:pt idx="48">
                  <c:v>6.2030000000000003</c:v>
                </c:pt>
                <c:pt idx="49">
                  <c:v>6.2169999999999996</c:v>
                </c:pt>
                <c:pt idx="50">
                  <c:v>6.2430000000000003</c:v>
                </c:pt>
                <c:pt idx="51">
                  <c:v>6.2149999999999999</c:v>
                </c:pt>
                <c:pt idx="52">
                  <c:v>6.2469999999999999</c:v>
                </c:pt>
                <c:pt idx="53">
                  <c:v>6.319</c:v>
                </c:pt>
                <c:pt idx="54">
                  <c:v>6.327</c:v>
                </c:pt>
                <c:pt idx="55">
                  <c:v>6.2329999999999997</c:v>
                </c:pt>
                <c:pt idx="56">
                  <c:v>6.1870000000000003</c:v>
                </c:pt>
                <c:pt idx="57">
                  <c:v>6.28</c:v>
                </c:pt>
                <c:pt idx="58">
                  <c:v>6.31</c:v>
                </c:pt>
                <c:pt idx="59">
                  <c:v>6.3109999999999999</c:v>
                </c:pt>
                <c:pt idx="60">
                  <c:v>6.4290000000000003</c:v>
                </c:pt>
                <c:pt idx="61">
                  <c:v>6.42</c:v>
                </c:pt>
                <c:pt idx="62">
                  <c:v>6.4450000000000003</c:v>
                </c:pt>
                <c:pt idx="63">
                  <c:v>6.5339999999999998</c:v>
                </c:pt>
                <c:pt idx="64">
                  <c:v>6.726</c:v>
                </c:pt>
                <c:pt idx="65">
                  <c:v>6.6609999999999996</c:v>
                </c:pt>
                <c:pt idx="66">
                  <c:v>6.6680000000000001</c:v>
                </c:pt>
                <c:pt idx="67">
                  <c:v>6.798</c:v>
                </c:pt>
                <c:pt idx="68">
                  <c:v>6.835</c:v>
                </c:pt>
                <c:pt idx="69">
                  <c:v>6.8410000000000002</c:v>
                </c:pt>
                <c:pt idx="70">
                  <c:v>6.8220000000000001</c:v>
                </c:pt>
                <c:pt idx="71">
                  <c:v>6.8150000000000004</c:v>
                </c:pt>
                <c:pt idx="72">
                  <c:v>6.819</c:v>
                </c:pt>
                <c:pt idx="73">
                  <c:v>6.7939999999999996</c:v>
                </c:pt>
                <c:pt idx="74">
                  <c:v>6.7930000000000001</c:v>
                </c:pt>
                <c:pt idx="75">
                  <c:v>6.774</c:v>
                </c:pt>
                <c:pt idx="76">
                  <c:v>6.774</c:v>
                </c:pt>
                <c:pt idx="77">
                  <c:v>6.76</c:v>
                </c:pt>
                <c:pt idx="78">
                  <c:v>6.7610000000000001</c:v>
                </c:pt>
                <c:pt idx="79">
                  <c:v>6.76</c:v>
                </c:pt>
                <c:pt idx="80">
                  <c:v>6.7320000000000002</c:v>
                </c:pt>
                <c:pt idx="81">
                  <c:v>6.7220000000000004</c:v>
                </c:pt>
                <c:pt idx="82">
                  <c:v>6.7480000000000002</c:v>
                </c:pt>
                <c:pt idx="83">
                  <c:v>6.7539999999999996</c:v>
                </c:pt>
                <c:pt idx="84">
                  <c:v>6.7320000000000002</c:v>
                </c:pt>
                <c:pt idx="85">
                  <c:v>6.7149999999999999</c:v>
                </c:pt>
                <c:pt idx="86">
                  <c:v>6.7350000000000003</c:v>
                </c:pt>
                <c:pt idx="87">
                  <c:v>6.6959999999999997</c:v>
                </c:pt>
                <c:pt idx="88">
                  <c:v>6.6740000000000004</c:v>
                </c:pt>
                <c:pt idx="89">
                  <c:v>6.7320000000000002</c:v>
                </c:pt>
                <c:pt idx="90">
                  <c:v>6.7729999999999997</c:v>
                </c:pt>
                <c:pt idx="91">
                  <c:v>6.8170000000000002</c:v>
                </c:pt>
                <c:pt idx="92">
                  <c:v>6.8630000000000004</c:v>
                </c:pt>
                <c:pt idx="93">
                  <c:v>6.7830000000000004</c:v>
                </c:pt>
                <c:pt idx="94">
                  <c:v>6.7930000000000001</c:v>
                </c:pt>
                <c:pt idx="95">
                  <c:v>6.7889999999999997</c:v>
                </c:pt>
                <c:pt idx="96">
                  <c:v>6.8040000000000003</c:v>
                </c:pt>
                <c:pt idx="97">
                  <c:v>6.81</c:v>
                </c:pt>
                <c:pt idx="98">
                  <c:v>6.85</c:v>
                </c:pt>
                <c:pt idx="99">
                  <c:v>6.8879999999999999</c:v>
                </c:pt>
                <c:pt idx="100">
                  <c:v>6.88</c:v>
                </c:pt>
                <c:pt idx="101">
                  <c:v>6.8680000000000003</c:v>
                </c:pt>
                <c:pt idx="102">
                  <c:v>6.883</c:v>
                </c:pt>
                <c:pt idx="103">
                  <c:v>6.8730000000000002</c:v>
                </c:pt>
                <c:pt idx="104">
                  <c:v>6.8479999999999999</c:v>
                </c:pt>
                <c:pt idx="105">
                  <c:v>7.0449999999999999</c:v>
                </c:pt>
                <c:pt idx="106">
                  <c:v>7.056</c:v>
                </c:pt>
                <c:pt idx="107">
                  <c:v>7.0979999999999999</c:v>
                </c:pt>
                <c:pt idx="108">
                  <c:v>7.1180000000000003</c:v>
                </c:pt>
                <c:pt idx="109">
                  <c:v>7.1210000000000004</c:v>
                </c:pt>
                <c:pt idx="110">
                  <c:v>7.109</c:v>
                </c:pt>
                <c:pt idx="111">
                  <c:v>7.11</c:v>
                </c:pt>
                <c:pt idx="112">
                  <c:v>7.1230000000000002</c:v>
                </c:pt>
                <c:pt idx="113">
                  <c:v>7.1289999999999996</c:v>
                </c:pt>
                <c:pt idx="114">
                  <c:v>7.1230000000000002</c:v>
                </c:pt>
                <c:pt idx="115">
                  <c:v>7.1349999999999998</c:v>
                </c:pt>
                <c:pt idx="116">
                  <c:v>7.1589999999999998</c:v>
                </c:pt>
                <c:pt idx="117">
                  <c:v>7.1609999999999996</c:v>
                </c:pt>
                <c:pt idx="118">
                  <c:v>7.1020000000000003</c:v>
                </c:pt>
                <c:pt idx="119">
                  <c:v>7.1429999999999998</c:v>
                </c:pt>
                <c:pt idx="120">
                  <c:v>7.1050000000000004</c:v>
                </c:pt>
                <c:pt idx="121">
                  <c:v>7.1029999999999998</c:v>
                </c:pt>
                <c:pt idx="122">
                  <c:v>7.0830000000000002</c:v>
                </c:pt>
                <c:pt idx="123">
                  <c:v>7.101</c:v>
                </c:pt>
                <c:pt idx="124">
                  <c:v>7.1239999999999997</c:v>
                </c:pt>
                <c:pt idx="125">
                  <c:v>7.173</c:v>
                </c:pt>
                <c:pt idx="126">
                  <c:v>7.1680000000000001</c:v>
                </c:pt>
                <c:pt idx="127">
                  <c:v>7.1710000000000003</c:v>
                </c:pt>
                <c:pt idx="128">
                  <c:v>7.1950000000000003</c:v>
                </c:pt>
                <c:pt idx="129">
                  <c:v>7.1769999999999996</c:v>
                </c:pt>
                <c:pt idx="130">
                  <c:v>7.1390000000000002</c:v>
                </c:pt>
                <c:pt idx="131">
                  <c:v>7.1669999999999998</c:v>
                </c:pt>
                <c:pt idx="132">
                  <c:v>7.1909999999999998</c:v>
                </c:pt>
                <c:pt idx="133">
                  <c:v>7.2519999999999998</c:v>
                </c:pt>
                <c:pt idx="134">
                  <c:v>7.2510000000000003</c:v>
                </c:pt>
                <c:pt idx="135">
                  <c:v>7.2480000000000002</c:v>
                </c:pt>
                <c:pt idx="136">
                  <c:v>7.2510000000000003</c:v>
                </c:pt>
                <c:pt idx="137">
                  <c:v>7.2640000000000002</c:v>
                </c:pt>
                <c:pt idx="138">
                  <c:v>7.2720000000000002</c:v>
                </c:pt>
                <c:pt idx="139">
                  <c:v>7.28</c:v>
                </c:pt>
                <c:pt idx="140">
                  <c:v>7.2949999999999999</c:v>
                </c:pt>
                <c:pt idx="141">
                  <c:v>7.2720000000000002</c:v>
                </c:pt>
                <c:pt idx="142">
                  <c:v>7.2850000000000001</c:v>
                </c:pt>
                <c:pt idx="143">
                  <c:v>7.2839999999999998</c:v>
                </c:pt>
                <c:pt idx="144">
                  <c:v>7.3369999999999997</c:v>
                </c:pt>
                <c:pt idx="145">
                  <c:v>7.3849999999999998</c:v>
                </c:pt>
                <c:pt idx="146">
                  <c:v>7.3849999999999998</c:v>
                </c:pt>
                <c:pt idx="147">
                  <c:v>7.3819999999999997</c:v>
                </c:pt>
                <c:pt idx="148">
                  <c:v>7.39</c:v>
                </c:pt>
                <c:pt idx="149">
                  <c:v>7.4249999999999998</c:v>
                </c:pt>
                <c:pt idx="150">
                  <c:v>7.4189999999999996</c:v>
                </c:pt>
                <c:pt idx="151">
                  <c:v>7.45</c:v>
                </c:pt>
                <c:pt idx="152">
                  <c:v>7.444</c:v>
                </c:pt>
                <c:pt idx="153">
                  <c:v>7.452</c:v>
                </c:pt>
                <c:pt idx="154">
                  <c:v>7.4580000000000002</c:v>
                </c:pt>
                <c:pt idx="155">
                  <c:v>7.476</c:v>
                </c:pt>
                <c:pt idx="156">
                  <c:v>7.4809999999999999</c:v>
                </c:pt>
                <c:pt idx="157">
                  <c:v>7.476</c:v>
                </c:pt>
                <c:pt idx="158">
                  <c:v>7.5010000000000003</c:v>
                </c:pt>
                <c:pt idx="159">
                  <c:v>7.4960000000000004</c:v>
                </c:pt>
                <c:pt idx="160">
                  <c:v>7.5019999999999998</c:v>
                </c:pt>
                <c:pt idx="161">
                  <c:v>7.5069999999999997</c:v>
                </c:pt>
                <c:pt idx="162">
                  <c:v>7.5170000000000003</c:v>
                </c:pt>
                <c:pt idx="163">
                  <c:v>7.5190000000000001</c:v>
                </c:pt>
                <c:pt idx="164">
                  <c:v>7.524</c:v>
                </c:pt>
                <c:pt idx="165">
                  <c:v>7.492</c:v>
                </c:pt>
                <c:pt idx="166">
                  <c:v>7.4870000000000001</c:v>
                </c:pt>
                <c:pt idx="167">
                  <c:v>7.49</c:v>
                </c:pt>
                <c:pt idx="168">
                  <c:v>7.4829999999999997</c:v>
                </c:pt>
                <c:pt idx="169">
                  <c:v>7.4729999999999999</c:v>
                </c:pt>
                <c:pt idx="170">
                  <c:v>7.4889999999999999</c:v>
                </c:pt>
                <c:pt idx="171">
                  <c:v>7.484</c:v>
                </c:pt>
                <c:pt idx="172">
                  <c:v>7.4880000000000004</c:v>
                </c:pt>
                <c:pt idx="173">
                  <c:v>7.4720000000000004</c:v>
                </c:pt>
                <c:pt idx="174">
                  <c:v>7.4610000000000003</c:v>
                </c:pt>
                <c:pt idx="175">
                  <c:v>7.4710000000000001</c:v>
                </c:pt>
                <c:pt idx="176">
                  <c:v>7.4690000000000003</c:v>
                </c:pt>
                <c:pt idx="177">
                  <c:v>7.4640000000000004</c:v>
                </c:pt>
                <c:pt idx="178">
                  <c:v>7.4649999999999999</c:v>
                </c:pt>
                <c:pt idx="179">
                  <c:v>7.4660000000000002</c:v>
                </c:pt>
                <c:pt idx="180">
                  <c:v>7.4779999999999998</c:v>
                </c:pt>
                <c:pt idx="181">
                  <c:v>7.4710000000000001</c:v>
                </c:pt>
                <c:pt idx="182">
                  <c:v>7.4740000000000002</c:v>
                </c:pt>
                <c:pt idx="183">
                  <c:v>7.4530000000000003</c:v>
                </c:pt>
                <c:pt idx="184">
                  <c:v>7.4539999999999997</c:v>
                </c:pt>
                <c:pt idx="185">
                  <c:v>7.4489999999999998</c:v>
                </c:pt>
                <c:pt idx="186">
                  <c:v>7.4240000000000004</c:v>
                </c:pt>
                <c:pt idx="187">
                  <c:v>7.4269999999999996</c:v>
                </c:pt>
                <c:pt idx="188">
                  <c:v>7.4269999999999996</c:v>
                </c:pt>
                <c:pt idx="189">
                  <c:v>7.4249999999999998</c:v>
                </c:pt>
                <c:pt idx="190">
                  <c:v>7.4329999999999998</c:v>
                </c:pt>
                <c:pt idx="191">
                  <c:v>7.4349999999999996</c:v>
                </c:pt>
                <c:pt idx="192">
                  <c:v>7.4320000000000004</c:v>
                </c:pt>
                <c:pt idx="193">
                  <c:v>7.4420000000000002</c:v>
                </c:pt>
                <c:pt idx="194">
                  <c:v>7.4409999999999998</c:v>
                </c:pt>
                <c:pt idx="195">
                  <c:v>7.4359999999999999</c:v>
                </c:pt>
                <c:pt idx="196">
                  <c:v>7.4409999999999998</c:v>
                </c:pt>
                <c:pt idx="197">
                  <c:v>7.4610000000000003</c:v>
                </c:pt>
                <c:pt idx="198">
                  <c:v>7.4720000000000004</c:v>
                </c:pt>
                <c:pt idx="199">
                  <c:v>7.468</c:v>
                </c:pt>
                <c:pt idx="200">
                  <c:v>7.4580000000000002</c:v>
                </c:pt>
                <c:pt idx="201">
                  <c:v>7.476</c:v>
                </c:pt>
                <c:pt idx="202">
                  <c:v>7.4379999999999997</c:v>
                </c:pt>
                <c:pt idx="203">
                  <c:v>7.4169999999999998</c:v>
                </c:pt>
                <c:pt idx="204">
                  <c:v>7.4379999999999997</c:v>
                </c:pt>
                <c:pt idx="205">
                  <c:v>7.4160000000000004</c:v>
                </c:pt>
                <c:pt idx="206">
                  <c:v>7.4180000000000001</c:v>
                </c:pt>
                <c:pt idx="207">
                  <c:v>7.4459999999999997</c:v>
                </c:pt>
                <c:pt idx="208">
                  <c:v>7.46</c:v>
                </c:pt>
                <c:pt idx="209">
                  <c:v>7.4610000000000003</c:v>
                </c:pt>
                <c:pt idx="210">
                  <c:v>7.415</c:v>
                </c:pt>
                <c:pt idx="211">
                  <c:v>7.4649999999999999</c:v>
                </c:pt>
                <c:pt idx="212">
                  <c:v>7.4950000000000001</c:v>
                </c:pt>
                <c:pt idx="213">
                  <c:v>7.5140000000000002</c:v>
                </c:pt>
                <c:pt idx="214">
                  <c:v>7.4980000000000002</c:v>
                </c:pt>
                <c:pt idx="215">
                  <c:v>7.51</c:v>
                </c:pt>
                <c:pt idx="216">
                  <c:v>7.5060000000000002</c:v>
                </c:pt>
                <c:pt idx="217">
                  <c:v>7.5030000000000001</c:v>
                </c:pt>
                <c:pt idx="218">
                  <c:v>7.52</c:v>
                </c:pt>
                <c:pt idx="219">
                  <c:v>7.5220000000000002</c:v>
                </c:pt>
                <c:pt idx="220">
                  <c:v>7.5739999999999998</c:v>
                </c:pt>
                <c:pt idx="221">
                  <c:v>7.5819999999999999</c:v>
                </c:pt>
                <c:pt idx="222">
                  <c:v>7.6050000000000004</c:v>
                </c:pt>
                <c:pt idx="223">
                  <c:v>7.6269999999999998</c:v>
                </c:pt>
                <c:pt idx="224">
                  <c:v>7.6360000000000001</c:v>
                </c:pt>
                <c:pt idx="225">
                  <c:v>7.65</c:v>
                </c:pt>
                <c:pt idx="226">
                  <c:v>7.6420000000000003</c:v>
                </c:pt>
                <c:pt idx="227">
                  <c:v>7.641</c:v>
                </c:pt>
                <c:pt idx="228">
                  <c:v>7.6619999999999999</c:v>
                </c:pt>
                <c:pt idx="229">
                  <c:v>7.6230000000000002</c:v>
                </c:pt>
                <c:pt idx="230">
                  <c:v>7.6079999999999997</c:v>
                </c:pt>
                <c:pt idx="231">
                  <c:v>7.6260000000000003</c:v>
                </c:pt>
                <c:pt idx="232">
                  <c:v>7.7830000000000004</c:v>
                </c:pt>
                <c:pt idx="233">
                  <c:v>7.8760000000000003</c:v>
                </c:pt>
                <c:pt idx="234">
                  <c:v>7.8250000000000002</c:v>
                </c:pt>
                <c:pt idx="235">
                  <c:v>7.8220000000000001</c:v>
                </c:pt>
                <c:pt idx="236">
                  <c:v>7.7729999999999997</c:v>
                </c:pt>
                <c:pt idx="237">
                  <c:v>7.7389999999999999</c:v>
                </c:pt>
                <c:pt idx="238">
                  <c:v>7.7889999999999997</c:v>
                </c:pt>
                <c:pt idx="239">
                  <c:v>7.7830000000000004</c:v>
                </c:pt>
                <c:pt idx="240">
                  <c:v>7.7539999999999996</c:v>
                </c:pt>
                <c:pt idx="241">
                  <c:v>7.7240000000000002</c:v>
                </c:pt>
                <c:pt idx="242">
                  <c:v>7.7190000000000003</c:v>
                </c:pt>
                <c:pt idx="243">
                  <c:v>7.8170000000000002</c:v>
                </c:pt>
                <c:pt idx="244">
                  <c:v>7.8380000000000001</c:v>
                </c:pt>
                <c:pt idx="245">
                  <c:v>7.8390000000000004</c:v>
                </c:pt>
                <c:pt idx="246">
                  <c:v>7.8209999999999997</c:v>
                </c:pt>
                <c:pt idx="247">
                  <c:v>7.8380000000000001</c:v>
                </c:pt>
                <c:pt idx="248">
                  <c:v>7.851</c:v>
                </c:pt>
                <c:pt idx="249">
                  <c:v>7.8490000000000002</c:v>
                </c:pt>
                <c:pt idx="250">
                  <c:v>7.7919999999999998</c:v>
                </c:pt>
                <c:pt idx="251">
                  <c:v>7.7830000000000004</c:v>
                </c:pt>
                <c:pt idx="252">
                  <c:v>7.8049999999999997</c:v>
                </c:pt>
                <c:pt idx="253">
                  <c:v>7.7880000000000003</c:v>
                </c:pt>
                <c:pt idx="254">
                  <c:v>7.8049999999999997</c:v>
                </c:pt>
                <c:pt idx="255">
                  <c:v>7.7779999999999996</c:v>
                </c:pt>
                <c:pt idx="256">
                  <c:v>7.7489999999999997</c:v>
                </c:pt>
                <c:pt idx="257">
                  <c:v>7.7969999999999997</c:v>
                </c:pt>
                <c:pt idx="258">
                  <c:v>7.78</c:v>
                </c:pt>
                <c:pt idx="259">
                  <c:v>7.8129999999999997</c:v>
                </c:pt>
                <c:pt idx="260">
                  <c:v>7.8120000000000003</c:v>
                </c:pt>
                <c:pt idx="261">
                  <c:v>7.7910000000000004</c:v>
                </c:pt>
                <c:pt idx="262">
                  <c:v>7.7670000000000003</c:v>
                </c:pt>
                <c:pt idx="263">
                  <c:v>7.7590000000000003</c:v>
                </c:pt>
                <c:pt idx="264">
                  <c:v>7.7539999999999996</c:v>
                </c:pt>
                <c:pt idx="265">
                  <c:v>7.7439999999999998</c:v>
                </c:pt>
                <c:pt idx="266">
                  <c:v>7.7370000000000001</c:v>
                </c:pt>
                <c:pt idx="267">
                  <c:v>7.7370000000000001</c:v>
                </c:pt>
                <c:pt idx="268">
                  <c:v>7.74</c:v>
                </c:pt>
                <c:pt idx="269">
                  <c:v>7.7240000000000002</c:v>
                </c:pt>
                <c:pt idx="270">
                  <c:v>7.73</c:v>
                </c:pt>
                <c:pt idx="271">
                  <c:v>7.7610000000000001</c:v>
                </c:pt>
                <c:pt idx="272">
                  <c:v>7.75</c:v>
                </c:pt>
                <c:pt idx="273">
                  <c:v>7.758</c:v>
                </c:pt>
                <c:pt idx="274">
                  <c:v>7.7610000000000001</c:v>
                </c:pt>
                <c:pt idx="275">
                  <c:v>7.7489999999999997</c:v>
                </c:pt>
                <c:pt idx="276">
                  <c:v>7.76</c:v>
                </c:pt>
                <c:pt idx="277">
                  <c:v>7.7720000000000002</c:v>
                </c:pt>
                <c:pt idx="278">
                  <c:v>7.726</c:v>
                </c:pt>
                <c:pt idx="279">
                  <c:v>7.7089999999999996</c:v>
                </c:pt>
                <c:pt idx="280">
                  <c:v>7.7370000000000001</c:v>
                </c:pt>
                <c:pt idx="281">
                  <c:v>7.7880000000000003</c:v>
                </c:pt>
                <c:pt idx="282">
                  <c:v>7.8179999999999996</c:v>
                </c:pt>
                <c:pt idx="283">
                  <c:v>7.7789999999999999</c:v>
                </c:pt>
                <c:pt idx="284">
                  <c:v>7.78</c:v>
                </c:pt>
                <c:pt idx="285">
                  <c:v>7.7779999999999996</c:v>
                </c:pt>
                <c:pt idx="286">
                  <c:v>7.7949999999999999</c:v>
                </c:pt>
                <c:pt idx="287">
                  <c:v>7.7560000000000002</c:v>
                </c:pt>
                <c:pt idx="288">
                  <c:v>7.7569999999999997</c:v>
                </c:pt>
                <c:pt idx="289">
                  <c:v>7.7130000000000001</c:v>
                </c:pt>
                <c:pt idx="290">
                  <c:v>7.7380000000000004</c:v>
                </c:pt>
                <c:pt idx="291">
                  <c:v>7.72</c:v>
                </c:pt>
                <c:pt idx="292">
                  <c:v>7.7859999999999996</c:v>
                </c:pt>
                <c:pt idx="293">
                  <c:v>7.7670000000000003</c:v>
                </c:pt>
                <c:pt idx="294">
                  <c:v>7.7240000000000002</c:v>
                </c:pt>
                <c:pt idx="295">
                  <c:v>7.7030000000000003</c:v>
                </c:pt>
                <c:pt idx="296">
                  <c:v>7.72</c:v>
                </c:pt>
                <c:pt idx="297">
                  <c:v>7.6970000000000001</c:v>
                </c:pt>
                <c:pt idx="298">
                  <c:v>7.6719999999999997</c:v>
                </c:pt>
                <c:pt idx="299">
                  <c:v>7.6840000000000002</c:v>
                </c:pt>
                <c:pt idx="300">
                  <c:v>7.67</c:v>
                </c:pt>
                <c:pt idx="301">
                  <c:v>7.6550000000000002</c:v>
                </c:pt>
                <c:pt idx="302">
                  <c:v>7.649</c:v>
                </c:pt>
                <c:pt idx="303">
                  <c:v>7.6840000000000002</c:v>
                </c:pt>
                <c:pt idx="304">
                  <c:v>7.7270000000000003</c:v>
                </c:pt>
                <c:pt idx="305">
                  <c:v>7.6859999999999999</c:v>
                </c:pt>
                <c:pt idx="306">
                  <c:v>7.681</c:v>
                </c:pt>
                <c:pt idx="307">
                  <c:v>7.6539999999999999</c:v>
                </c:pt>
                <c:pt idx="308">
                  <c:v>7.6470000000000002</c:v>
                </c:pt>
                <c:pt idx="309">
                  <c:v>7.6289999999999996</c:v>
                </c:pt>
                <c:pt idx="310">
                  <c:v>7.641</c:v>
                </c:pt>
                <c:pt idx="311">
                  <c:v>7.6289999999999996</c:v>
                </c:pt>
                <c:pt idx="312">
                  <c:v>7.593</c:v>
                </c:pt>
                <c:pt idx="313">
                  <c:v>7.6040000000000001</c:v>
                </c:pt>
                <c:pt idx="314">
                  <c:v>7.6109999999999998</c:v>
                </c:pt>
                <c:pt idx="315">
                  <c:v>7.5830000000000002</c:v>
                </c:pt>
                <c:pt idx="316">
                  <c:v>7.5869999999999997</c:v>
                </c:pt>
                <c:pt idx="317">
                  <c:v>7.58</c:v>
                </c:pt>
                <c:pt idx="318">
                  <c:v>7.57</c:v>
                </c:pt>
                <c:pt idx="319">
                  <c:v>7.5650000000000004</c:v>
                </c:pt>
                <c:pt idx="320">
                  <c:v>7.55</c:v>
                </c:pt>
                <c:pt idx="321">
                  <c:v>7.5540000000000003</c:v>
                </c:pt>
                <c:pt idx="322">
                  <c:v>7.5620000000000003</c:v>
                </c:pt>
                <c:pt idx="323">
                  <c:v>7.577</c:v>
                </c:pt>
                <c:pt idx="324">
                  <c:v>7.5449999999999999</c:v>
                </c:pt>
                <c:pt idx="325">
                  <c:v>7.5359999999999996</c:v>
                </c:pt>
                <c:pt idx="326">
                  <c:v>7.5419999999999998</c:v>
                </c:pt>
                <c:pt idx="327">
                  <c:v>7.5270000000000001</c:v>
                </c:pt>
                <c:pt idx="328">
                  <c:v>7.5129999999999999</c:v>
                </c:pt>
                <c:pt idx="329">
                  <c:v>7.5620000000000003</c:v>
                </c:pt>
                <c:pt idx="330">
                  <c:v>7.54</c:v>
                </c:pt>
                <c:pt idx="331">
                  <c:v>7.6109999999999998</c:v>
                </c:pt>
                <c:pt idx="332">
                  <c:v>7.7270000000000003</c:v>
                </c:pt>
                <c:pt idx="333">
                  <c:v>7.7160000000000002</c:v>
                </c:pt>
                <c:pt idx="334">
                  <c:v>7.7140000000000004</c:v>
                </c:pt>
                <c:pt idx="335">
                  <c:v>7.7160000000000002</c:v>
                </c:pt>
                <c:pt idx="336">
                  <c:v>7.7030000000000003</c:v>
                </c:pt>
                <c:pt idx="337">
                  <c:v>7.6970000000000001</c:v>
                </c:pt>
                <c:pt idx="338">
                  <c:v>7.7560000000000002</c:v>
                </c:pt>
                <c:pt idx="339">
                  <c:v>7.758</c:v>
                </c:pt>
                <c:pt idx="340">
                  <c:v>7.7549999999999999</c:v>
                </c:pt>
                <c:pt idx="341">
                  <c:v>7.7729999999999997</c:v>
                </c:pt>
                <c:pt idx="342">
                  <c:v>7.7750000000000004</c:v>
                </c:pt>
                <c:pt idx="343">
                  <c:v>7.766</c:v>
                </c:pt>
                <c:pt idx="344">
                  <c:v>7.7729999999999997</c:v>
                </c:pt>
                <c:pt idx="345">
                  <c:v>7.8029999999999999</c:v>
                </c:pt>
                <c:pt idx="346">
                  <c:v>7.7539999999999996</c:v>
                </c:pt>
                <c:pt idx="347">
                  <c:v>7.7469999999999999</c:v>
                </c:pt>
                <c:pt idx="348">
                  <c:v>7.7510000000000003</c:v>
                </c:pt>
                <c:pt idx="349">
                  <c:v>7.7539999999999996</c:v>
                </c:pt>
                <c:pt idx="350">
                  <c:v>7.7859999999999996</c:v>
                </c:pt>
                <c:pt idx="351">
                  <c:v>7.7770000000000001</c:v>
                </c:pt>
                <c:pt idx="352">
                  <c:v>7.7690000000000001</c:v>
                </c:pt>
                <c:pt idx="353">
                  <c:v>7.7919999999999998</c:v>
                </c:pt>
                <c:pt idx="354">
                  <c:v>7.8179999999999996</c:v>
                </c:pt>
                <c:pt idx="355">
                  <c:v>7.891</c:v>
                </c:pt>
                <c:pt idx="356">
                  <c:v>7.7869999999999999</c:v>
                </c:pt>
                <c:pt idx="357">
                  <c:v>7.7460000000000004</c:v>
                </c:pt>
                <c:pt idx="358">
                  <c:v>7.7409999999999997</c:v>
                </c:pt>
                <c:pt idx="359">
                  <c:v>7.7460000000000004</c:v>
                </c:pt>
                <c:pt idx="360">
                  <c:v>7.7439999999999998</c:v>
                </c:pt>
                <c:pt idx="361">
                  <c:v>7.7430000000000003</c:v>
                </c:pt>
                <c:pt idx="362">
                  <c:v>7.7969999999999997</c:v>
                </c:pt>
                <c:pt idx="363">
                  <c:v>7.798</c:v>
                </c:pt>
                <c:pt idx="364">
                  <c:v>7.79</c:v>
                </c:pt>
                <c:pt idx="365">
                  <c:v>7.81</c:v>
                </c:pt>
                <c:pt idx="366">
                  <c:v>7.806</c:v>
                </c:pt>
                <c:pt idx="367">
                  <c:v>7.8369999999999997</c:v>
                </c:pt>
                <c:pt idx="368">
                  <c:v>7.8410000000000002</c:v>
                </c:pt>
                <c:pt idx="369">
                  <c:v>7.8150000000000004</c:v>
                </c:pt>
                <c:pt idx="370">
                  <c:v>7.8070000000000004</c:v>
                </c:pt>
                <c:pt idx="371">
                  <c:v>7.8239999999999998</c:v>
                </c:pt>
                <c:pt idx="372">
                  <c:v>7.8120000000000003</c:v>
                </c:pt>
                <c:pt idx="373">
                  <c:v>7.8049999999999997</c:v>
                </c:pt>
                <c:pt idx="374">
                  <c:v>7.8319999999999999</c:v>
                </c:pt>
                <c:pt idx="375">
                  <c:v>7.8239999999999998</c:v>
                </c:pt>
                <c:pt idx="376">
                  <c:v>7.8040000000000003</c:v>
                </c:pt>
                <c:pt idx="377">
                  <c:v>7.8280000000000003</c:v>
                </c:pt>
                <c:pt idx="378">
                  <c:v>7.8369999999999997</c:v>
                </c:pt>
                <c:pt idx="379">
                  <c:v>7.8440000000000003</c:v>
                </c:pt>
                <c:pt idx="380">
                  <c:v>7.8319999999999999</c:v>
                </c:pt>
                <c:pt idx="381">
                  <c:v>7.8440000000000003</c:v>
                </c:pt>
                <c:pt idx="382">
                  <c:v>7.8410000000000002</c:v>
                </c:pt>
                <c:pt idx="383">
                  <c:v>7.8310000000000004</c:v>
                </c:pt>
                <c:pt idx="384">
                  <c:v>7.8680000000000003</c:v>
                </c:pt>
                <c:pt idx="385">
                  <c:v>7.806</c:v>
                </c:pt>
                <c:pt idx="386">
                  <c:v>7.79</c:v>
                </c:pt>
                <c:pt idx="387">
                  <c:v>7.782</c:v>
                </c:pt>
                <c:pt idx="388">
                  <c:v>7.7839999999999998</c:v>
                </c:pt>
                <c:pt idx="389">
                  <c:v>7.7549999999999999</c:v>
                </c:pt>
                <c:pt idx="390">
                  <c:v>7.8040000000000003</c:v>
                </c:pt>
                <c:pt idx="391">
                  <c:v>7.8129999999999997</c:v>
                </c:pt>
                <c:pt idx="392">
                  <c:v>7.82</c:v>
                </c:pt>
                <c:pt idx="393">
                  <c:v>7.86</c:v>
                </c:pt>
                <c:pt idx="394">
                  <c:v>7.8920000000000003</c:v>
                </c:pt>
                <c:pt idx="395">
                  <c:v>7.8140000000000001</c:v>
                </c:pt>
                <c:pt idx="396">
                  <c:v>7.8250000000000002</c:v>
                </c:pt>
                <c:pt idx="397">
                  <c:v>7.7990000000000004</c:v>
                </c:pt>
                <c:pt idx="398">
                  <c:v>7.7519999999999998</c:v>
                </c:pt>
                <c:pt idx="399">
                  <c:v>7.7359999999999998</c:v>
                </c:pt>
                <c:pt idx="400">
                  <c:v>7.7130000000000001</c:v>
                </c:pt>
                <c:pt idx="401">
                  <c:v>7.7610000000000001</c:v>
                </c:pt>
                <c:pt idx="402">
                  <c:v>7.851</c:v>
                </c:pt>
                <c:pt idx="403">
                  <c:v>7.8860000000000001</c:v>
                </c:pt>
                <c:pt idx="404">
                  <c:v>7.867</c:v>
                </c:pt>
                <c:pt idx="405">
                  <c:v>7.8869999999999996</c:v>
                </c:pt>
                <c:pt idx="406">
                  <c:v>7.8780000000000001</c:v>
                </c:pt>
                <c:pt idx="407">
                  <c:v>7.8239999999999998</c:v>
                </c:pt>
                <c:pt idx="408">
                  <c:v>7.7910000000000004</c:v>
                </c:pt>
                <c:pt idx="409">
                  <c:v>7.8040000000000003</c:v>
                </c:pt>
                <c:pt idx="410">
                  <c:v>7.7889999999999997</c:v>
                </c:pt>
                <c:pt idx="411">
                  <c:v>7.7949999999999999</c:v>
                </c:pt>
                <c:pt idx="412">
                  <c:v>7.7450000000000001</c:v>
                </c:pt>
                <c:pt idx="413">
                  <c:v>7.7160000000000002</c:v>
                </c:pt>
                <c:pt idx="414">
                  <c:v>7.6429999999999998</c:v>
                </c:pt>
                <c:pt idx="415">
                  <c:v>7.6429999999999998</c:v>
                </c:pt>
                <c:pt idx="416">
                  <c:v>7.6470000000000002</c:v>
                </c:pt>
                <c:pt idx="417">
                  <c:v>7.6779999999999999</c:v>
                </c:pt>
                <c:pt idx="418">
                  <c:v>7.6740000000000004</c:v>
                </c:pt>
                <c:pt idx="419">
                  <c:v>7.8639999999999999</c:v>
                </c:pt>
                <c:pt idx="420">
                  <c:v>7.8570000000000002</c:v>
                </c:pt>
                <c:pt idx="421">
                  <c:v>7.875</c:v>
                </c:pt>
                <c:pt idx="422">
                  <c:v>7.8579999999999997</c:v>
                </c:pt>
                <c:pt idx="423">
                  <c:v>7.86</c:v>
                </c:pt>
                <c:pt idx="424">
                  <c:v>7.9</c:v>
                </c:pt>
                <c:pt idx="425">
                  <c:v>7.9450000000000003</c:v>
                </c:pt>
                <c:pt idx="426">
                  <c:v>7.9379999999999997</c:v>
                </c:pt>
                <c:pt idx="427">
                  <c:v>7.9560000000000004</c:v>
                </c:pt>
                <c:pt idx="428">
                  <c:v>7.9489999999999998</c:v>
                </c:pt>
                <c:pt idx="429">
                  <c:v>7.8890000000000002</c:v>
                </c:pt>
                <c:pt idx="430">
                  <c:v>7.9829999999999997</c:v>
                </c:pt>
                <c:pt idx="431">
                  <c:v>7.9950000000000001</c:v>
                </c:pt>
                <c:pt idx="432">
                  <c:v>7.8920000000000003</c:v>
                </c:pt>
                <c:pt idx="433">
                  <c:v>7.8520000000000003</c:v>
                </c:pt>
                <c:pt idx="434">
                  <c:v>7.8630000000000004</c:v>
                </c:pt>
                <c:pt idx="435">
                  <c:v>7.8120000000000003</c:v>
                </c:pt>
                <c:pt idx="436">
                  <c:v>7.7640000000000002</c:v>
                </c:pt>
                <c:pt idx="437">
                  <c:v>7.782</c:v>
                </c:pt>
                <c:pt idx="438">
                  <c:v>7.79</c:v>
                </c:pt>
                <c:pt idx="439">
                  <c:v>7.7569999999999997</c:v>
                </c:pt>
                <c:pt idx="440">
                  <c:v>7.7530000000000001</c:v>
                </c:pt>
                <c:pt idx="441">
                  <c:v>7.7759999999999998</c:v>
                </c:pt>
                <c:pt idx="442">
                  <c:v>7.7949999999999999</c:v>
                </c:pt>
                <c:pt idx="443">
                  <c:v>7.7960000000000003</c:v>
                </c:pt>
                <c:pt idx="444">
                  <c:v>7.8</c:v>
                </c:pt>
                <c:pt idx="445">
                  <c:v>7.7830000000000004</c:v>
                </c:pt>
                <c:pt idx="446">
                  <c:v>7.798</c:v>
                </c:pt>
                <c:pt idx="447">
                  <c:v>7.798</c:v>
                </c:pt>
                <c:pt idx="448">
                  <c:v>7.774</c:v>
                </c:pt>
                <c:pt idx="449">
                  <c:v>7.7880000000000003</c:v>
                </c:pt>
                <c:pt idx="450">
                  <c:v>7.7889999999999997</c:v>
                </c:pt>
                <c:pt idx="451">
                  <c:v>7.7229999999999999</c:v>
                </c:pt>
                <c:pt idx="452">
                  <c:v>7.7370000000000001</c:v>
                </c:pt>
                <c:pt idx="453">
                  <c:v>7.76</c:v>
                </c:pt>
                <c:pt idx="454">
                  <c:v>7.7770000000000001</c:v>
                </c:pt>
                <c:pt idx="455">
                  <c:v>7.798</c:v>
                </c:pt>
                <c:pt idx="456">
                  <c:v>7.7690000000000001</c:v>
                </c:pt>
                <c:pt idx="457">
                  <c:v>7.75</c:v>
                </c:pt>
                <c:pt idx="458">
                  <c:v>7.7510000000000003</c:v>
                </c:pt>
                <c:pt idx="459">
                  <c:v>7.7460000000000004</c:v>
                </c:pt>
                <c:pt idx="460">
                  <c:v>7.7560000000000002</c:v>
                </c:pt>
                <c:pt idx="461">
                  <c:v>7.7930000000000001</c:v>
                </c:pt>
                <c:pt idx="462">
                  <c:v>7.7830000000000004</c:v>
                </c:pt>
                <c:pt idx="463">
                  <c:v>7.8070000000000004</c:v>
                </c:pt>
                <c:pt idx="464">
                  <c:v>7.798</c:v>
                </c:pt>
                <c:pt idx="465">
                  <c:v>7.7229999999999999</c:v>
                </c:pt>
                <c:pt idx="466">
                  <c:v>7.7619999999999996</c:v>
                </c:pt>
                <c:pt idx="467">
                  <c:v>7.7489999999999997</c:v>
                </c:pt>
                <c:pt idx="468">
                  <c:v>7.7389999999999999</c:v>
                </c:pt>
                <c:pt idx="469">
                  <c:v>7.7069999999999999</c:v>
                </c:pt>
                <c:pt idx="470">
                  <c:v>7.6849999999999996</c:v>
                </c:pt>
                <c:pt idx="471">
                  <c:v>7.7549999999999999</c:v>
                </c:pt>
                <c:pt idx="472">
                  <c:v>7.7430000000000003</c:v>
                </c:pt>
                <c:pt idx="473">
                  <c:v>7.7279999999999998</c:v>
                </c:pt>
                <c:pt idx="474">
                  <c:v>7.7389999999999999</c:v>
                </c:pt>
                <c:pt idx="475">
                  <c:v>7.7069999999999999</c:v>
                </c:pt>
                <c:pt idx="476">
                  <c:v>7.718</c:v>
                </c:pt>
                <c:pt idx="477">
                  <c:v>7.7050000000000001</c:v>
                </c:pt>
                <c:pt idx="478">
                  <c:v>7.6950000000000003</c:v>
                </c:pt>
                <c:pt idx="479">
                  <c:v>7.71</c:v>
                </c:pt>
                <c:pt idx="480">
                  <c:v>7.7089999999999996</c:v>
                </c:pt>
                <c:pt idx="481">
                  <c:v>7.6980000000000004</c:v>
                </c:pt>
                <c:pt idx="482">
                  <c:v>7.7439999999999998</c:v>
                </c:pt>
                <c:pt idx="483">
                  <c:v>7.734</c:v>
                </c:pt>
                <c:pt idx="484">
                  <c:v>7.73</c:v>
                </c:pt>
                <c:pt idx="485">
                  <c:v>7.7270000000000003</c:v>
                </c:pt>
                <c:pt idx="486">
                  <c:v>7.7039999999999997</c:v>
                </c:pt>
                <c:pt idx="487">
                  <c:v>7.702</c:v>
                </c:pt>
                <c:pt idx="488">
                  <c:v>7.7190000000000003</c:v>
                </c:pt>
                <c:pt idx="489">
                  <c:v>7.7270000000000003</c:v>
                </c:pt>
                <c:pt idx="490">
                  <c:v>7.6529999999999996</c:v>
                </c:pt>
                <c:pt idx="491">
                  <c:v>7.6920000000000002</c:v>
                </c:pt>
                <c:pt idx="492">
                  <c:v>7.7130000000000001</c:v>
                </c:pt>
                <c:pt idx="493">
                  <c:v>7.7060000000000004</c:v>
                </c:pt>
                <c:pt idx="494">
                  <c:v>7.7069999999999999</c:v>
                </c:pt>
                <c:pt idx="495">
                  <c:v>7.7060000000000004</c:v>
                </c:pt>
                <c:pt idx="496">
                  <c:v>7.7140000000000004</c:v>
                </c:pt>
                <c:pt idx="497">
                  <c:v>7.6909999999999998</c:v>
                </c:pt>
                <c:pt idx="498">
                  <c:v>7.7249999999999996</c:v>
                </c:pt>
                <c:pt idx="499">
                  <c:v>7.7240000000000002</c:v>
                </c:pt>
                <c:pt idx="500">
                  <c:v>7.7069999999999999</c:v>
                </c:pt>
                <c:pt idx="501">
                  <c:v>7.6970000000000001</c:v>
                </c:pt>
                <c:pt idx="502">
                  <c:v>7.774</c:v>
                </c:pt>
                <c:pt idx="503">
                  <c:v>7.77</c:v>
                </c:pt>
                <c:pt idx="504">
                  <c:v>7.8120000000000003</c:v>
                </c:pt>
                <c:pt idx="505">
                  <c:v>7.8460000000000001</c:v>
                </c:pt>
                <c:pt idx="506">
                  <c:v>7.8650000000000002</c:v>
                </c:pt>
                <c:pt idx="507">
                  <c:v>7.859</c:v>
                </c:pt>
                <c:pt idx="508">
                  <c:v>7.9</c:v>
                </c:pt>
                <c:pt idx="509">
                  <c:v>7.8920000000000003</c:v>
                </c:pt>
                <c:pt idx="510">
                  <c:v>7.8760000000000003</c:v>
                </c:pt>
                <c:pt idx="511">
                  <c:v>7.8810000000000002</c:v>
                </c:pt>
                <c:pt idx="512">
                  <c:v>7.8570000000000002</c:v>
                </c:pt>
                <c:pt idx="513">
                  <c:v>7.8760000000000003</c:v>
                </c:pt>
                <c:pt idx="514">
                  <c:v>7.9290000000000003</c:v>
                </c:pt>
                <c:pt idx="515">
                  <c:v>7.9809999999999999</c:v>
                </c:pt>
                <c:pt idx="516">
                  <c:v>7.9619999999999997</c:v>
                </c:pt>
                <c:pt idx="517">
                  <c:v>7.9219999999999997</c:v>
                </c:pt>
                <c:pt idx="518">
                  <c:v>7.9560000000000004</c:v>
                </c:pt>
                <c:pt idx="519">
                  <c:v>7.9619999999999997</c:v>
                </c:pt>
                <c:pt idx="520">
                  <c:v>7.931</c:v>
                </c:pt>
                <c:pt idx="521">
                  <c:v>7.9710000000000001</c:v>
                </c:pt>
                <c:pt idx="522">
                  <c:v>7.9889999999999999</c:v>
                </c:pt>
                <c:pt idx="523">
                  <c:v>7.8339999999999996</c:v>
                </c:pt>
                <c:pt idx="524">
                  <c:v>7.8689999999999998</c:v>
                </c:pt>
                <c:pt idx="525">
                  <c:v>7.867</c:v>
                </c:pt>
                <c:pt idx="526">
                  <c:v>7.9080000000000004</c:v>
                </c:pt>
                <c:pt idx="527">
                  <c:v>7.9029999999999996</c:v>
                </c:pt>
                <c:pt idx="528">
                  <c:v>7.9180000000000001</c:v>
                </c:pt>
                <c:pt idx="529">
                  <c:v>7.9379999999999997</c:v>
                </c:pt>
                <c:pt idx="530">
                  <c:v>7.968</c:v>
                </c:pt>
                <c:pt idx="531">
                  <c:v>7.9729999999999999</c:v>
                </c:pt>
                <c:pt idx="532">
                  <c:v>7.97</c:v>
                </c:pt>
                <c:pt idx="533">
                  <c:v>8.0609999999999999</c:v>
                </c:pt>
                <c:pt idx="534">
                  <c:v>8.0869999999999997</c:v>
                </c:pt>
                <c:pt idx="535">
                  <c:v>8.1470000000000002</c:v>
                </c:pt>
                <c:pt idx="536">
                  <c:v>8.1449999999999996</c:v>
                </c:pt>
                <c:pt idx="537">
                  <c:v>8.1590000000000007</c:v>
                </c:pt>
                <c:pt idx="538">
                  <c:v>8.1630000000000003</c:v>
                </c:pt>
                <c:pt idx="539">
                  <c:v>8.17</c:v>
                </c:pt>
                <c:pt idx="540">
                  <c:v>8.1590000000000007</c:v>
                </c:pt>
                <c:pt idx="541">
                  <c:v>8.1639999999999997</c:v>
                </c:pt>
                <c:pt idx="542">
                  <c:v>8.1539999999999999</c:v>
                </c:pt>
                <c:pt idx="543">
                  <c:v>8.1829999999999998</c:v>
                </c:pt>
                <c:pt idx="544">
                  <c:v>8.2170000000000005</c:v>
                </c:pt>
                <c:pt idx="545">
                  <c:v>8.2230000000000008</c:v>
                </c:pt>
                <c:pt idx="546">
                  <c:v>8.1620000000000008</c:v>
                </c:pt>
                <c:pt idx="547">
                  <c:v>8.1869999999999994</c:v>
                </c:pt>
                <c:pt idx="548">
                  <c:v>8.1790000000000003</c:v>
                </c:pt>
                <c:pt idx="549">
                  <c:v>8.2100000000000009</c:v>
                </c:pt>
                <c:pt idx="550">
                  <c:v>8.19</c:v>
                </c:pt>
                <c:pt idx="551">
                  <c:v>8.26</c:v>
                </c:pt>
                <c:pt idx="552">
                  <c:v>8.2799999999999994</c:v>
                </c:pt>
                <c:pt idx="553">
                  <c:v>8.2870000000000008</c:v>
                </c:pt>
                <c:pt idx="554">
                  <c:v>8.3190000000000008</c:v>
                </c:pt>
                <c:pt idx="555">
                  <c:v>8.3219999999999992</c:v>
                </c:pt>
                <c:pt idx="556">
                  <c:v>8.3190000000000008</c:v>
                </c:pt>
                <c:pt idx="557">
                  <c:v>8.359</c:v>
                </c:pt>
                <c:pt idx="558">
                  <c:v>8.3729999999999993</c:v>
                </c:pt>
                <c:pt idx="559">
                  <c:v>8.36</c:v>
                </c:pt>
                <c:pt idx="560">
                  <c:v>8.39</c:v>
                </c:pt>
                <c:pt idx="561">
                  <c:v>8.3710000000000004</c:v>
                </c:pt>
                <c:pt idx="562">
                  <c:v>8.3989999999999991</c:v>
                </c:pt>
                <c:pt idx="563">
                  <c:v>8.4209999999999994</c:v>
                </c:pt>
                <c:pt idx="564">
                  <c:v>8.4559999999999995</c:v>
                </c:pt>
                <c:pt idx="565">
                  <c:v>8.468</c:v>
                </c:pt>
                <c:pt idx="566">
                  <c:v>8.4079999999999995</c:v>
                </c:pt>
                <c:pt idx="567">
                  <c:v>8.452</c:v>
                </c:pt>
                <c:pt idx="568">
                  <c:v>8.4819999999999993</c:v>
                </c:pt>
                <c:pt idx="569">
                  <c:v>8.5139999999999993</c:v>
                </c:pt>
                <c:pt idx="570">
                  <c:v>8.4909999999999997</c:v>
                </c:pt>
                <c:pt idx="571">
                  <c:v>8.4429999999999996</c:v>
                </c:pt>
                <c:pt idx="572">
                  <c:v>8.4860000000000007</c:v>
                </c:pt>
                <c:pt idx="573">
                  <c:v>8.4819999999999993</c:v>
                </c:pt>
                <c:pt idx="574">
                  <c:v>8.468</c:v>
                </c:pt>
                <c:pt idx="575">
                  <c:v>8.4369999999999994</c:v>
                </c:pt>
                <c:pt idx="576">
                  <c:v>8.4559999999999995</c:v>
                </c:pt>
                <c:pt idx="577">
                  <c:v>8.4529999999999994</c:v>
                </c:pt>
                <c:pt idx="578">
                  <c:v>8.4969999999999999</c:v>
                </c:pt>
                <c:pt idx="579">
                  <c:v>8.4990000000000006</c:v>
                </c:pt>
                <c:pt idx="580">
                  <c:v>8.5060000000000002</c:v>
                </c:pt>
                <c:pt idx="581">
                  <c:v>8.5030000000000001</c:v>
                </c:pt>
                <c:pt idx="582">
                  <c:v>8.5069999999999997</c:v>
                </c:pt>
                <c:pt idx="583">
                  <c:v>8.5429999999999993</c:v>
                </c:pt>
                <c:pt idx="584">
                  <c:v>8.5229999999999997</c:v>
                </c:pt>
                <c:pt idx="585">
                  <c:v>8.5039999999999996</c:v>
                </c:pt>
                <c:pt idx="586">
                  <c:v>8.5239999999999991</c:v>
                </c:pt>
                <c:pt idx="587">
                  <c:v>8.5239999999999991</c:v>
                </c:pt>
                <c:pt idx="588">
                  <c:v>8.5220000000000002</c:v>
                </c:pt>
                <c:pt idx="589">
                  <c:v>8.5169999999999995</c:v>
                </c:pt>
                <c:pt idx="590">
                  <c:v>8.5519999999999996</c:v>
                </c:pt>
                <c:pt idx="591">
                  <c:v>8.5640000000000001</c:v>
                </c:pt>
                <c:pt idx="592">
                  <c:v>8.5559999999999992</c:v>
                </c:pt>
                <c:pt idx="593">
                  <c:v>8.5589999999999993</c:v>
                </c:pt>
                <c:pt idx="594">
                  <c:v>8.5589999999999993</c:v>
                </c:pt>
                <c:pt idx="595">
                  <c:v>8.5150000000000006</c:v>
                </c:pt>
                <c:pt idx="596">
                  <c:v>8.51</c:v>
                </c:pt>
                <c:pt idx="597">
                  <c:v>8.484</c:v>
                </c:pt>
                <c:pt idx="598">
                  <c:v>8.5370000000000008</c:v>
                </c:pt>
                <c:pt idx="599">
                  <c:v>8.5210000000000008</c:v>
                </c:pt>
                <c:pt idx="600">
                  <c:v>8.5449999999999999</c:v>
                </c:pt>
                <c:pt idx="601">
                  <c:v>8.6210000000000004</c:v>
                </c:pt>
                <c:pt idx="602">
                  <c:v>8.5960000000000001</c:v>
                </c:pt>
                <c:pt idx="603">
                  <c:v>8.641</c:v>
                </c:pt>
                <c:pt idx="604">
                  <c:v>8.6340000000000003</c:v>
                </c:pt>
                <c:pt idx="605">
                  <c:v>8.6460000000000008</c:v>
                </c:pt>
                <c:pt idx="606">
                  <c:v>8.6110000000000007</c:v>
                </c:pt>
                <c:pt idx="607">
                  <c:v>8.5050000000000008</c:v>
                </c:pt>
                <c:pt idx="608">
                  <c:v>8.5269999999999992</c:v>
                </c:pt>
                <c:pt idx="609">
                  <c:v>8.4979999999999993</c:v>
                </c:pt>
                <c:pt idx="610">
                  <c:v>8.5129999999999999</c:v>
                </c:pt>
                <c:pt idx="611">
                  <c:v>8.4350000000000005</c:v>
                </c:pt>
                <c:pt idx="612">
                  <c:v>8.6739999999999995</c:v>
                </c:pt>
                <c:pt idx="613">
                  <c:v>8.65</c:v>
                </c:pt>
                <c:pt idx="614">
                  <c:v>8.6630000000000003</c:v>
                </c:pt>
                <c:pt idx="615">
                  <c:v>8.6890000000000001</c:v>
                </c:pt>
                <c:pt idx="616">
                  <c:v>8.7029999999999994</c:v>
                </c:pt>
                <c:pt idx="617">
                  <c:v>8.7710000000000008</c:v>
                </c:pt>
                <c:pt idx="618">
                  <c:v>8.7349999999999994</c:v>
                </c:pt>
                <c:pt idx="619">
                  <c:v>8.7230000000000008</c:v>
                </c:pt>
                <c:pt idx="620">
                  <c:v>8.7330000000000005</c:v>
                </c:pt>
                <c:pt idx="621">
                  <c:v>8.7859999999999996</c:v>
                </c:pt>
                <c:pt idx="622">
                  <c:v>8.7729999999999997</c:v>
                </c:pt>
                <c:pt idx="623">
                  <c:v>8.766</c:v>
                </c:pt>
                <c:pt idx="624">
                  <c:v>8.7319999999999993</c:v>
                </c:pt>
                <c:pt idx="625">
                  <c:v>8.7279999999999998</c:v>
                </c:pt>
                <c:pt idx="626">
                  <c:v>8.6940000000000008</c:v>
                </c:pt>
                <c:pt idx="627">
                  <c:v>8.6660000000000004</c:v>
                </c:pt>
                <c:pt idx="628">
                  <c:v>8.66</c:v>
                </c:pt>
                <c:pt idx="629">
                  <c:v>8.66</c:v>
                </c:pt>
                <c:pt idx="630">
                  <c:v>8.7370000000000001</c:v>
                </c:pt>
                <c:pt idx="631">
                  <c:v>8.7479999999999993</c:v>
                </c:pt>
                <c:pt idx="632">
                  <c:v>8.7449999999999992</c:v>
                </c:pt>
                <c:pt idx="633">
                  <c:v>8.7319999999999993</c:v>
                </c:pt>
                <c:pt idx="634">
                  <c:v>8.7050000000000001</c:v>
                </c:pt>
                <c:pt idx="635">
                  <c:v>8.7159999999999993</c:v>
                </c:pt>
                <c:pt idx="636">
                  <c:v>8.7799999999999994</c:v>
                </c:pt>
                <c:pt idx="637">
                  <c:v>8.7210000000000001</c:v>
                </c:pt>
                <c:pt idx="638">
                  <c:v>8.6910000000000007</c:v>
                </c:pt>
                <c:pt idx="639">
                  <c:v>8.6669999999999998</c:v>
                </c:pt>
                <c:pt idx="640">
                  <c:v>8.6010000000000009</c:v>
                </c:pt>
                <c:pt idx="641">
                  <c:v>8.6479999999999997</c:v>
                </c:pt>
                <c:pt idx="642">
                  <c:v>8.593</c:v>
                </c:pt>
                <c:pt idx="643">
                  <c:v>8.5500000000000007</c:v>
                </c:pt>
                <c:pt idx="644">
                  <c:v>8.5359999999999996</c:v>
                </c:pt>
                <c:pt idx="645">
                  <c:v>8.5670000000000002</c:v>
                </c:pt>
                <c:pt idx="646">
                  <c:v>8.5510000000000002</c:v>
                </c:pt>
                <c:pt idx="647">
                  <c:v>8.5129999999999999</c:v>
                </c:pt>
                <c:pt idx="648">
                  <c:v>8.5299999999999994</c:v>
                </c:pt>
                <c:pt idx="649">
                  <c:v>8.5920000000000005</c:v>
                </c:pt>
                <c:pt idx="650">
                  <c:v>8.5990000000000002</c:v>
                </c:pt>
                <c:pt idx="651">
                  <c:v>8.6649999999999991</c:v>
                </c:pt>
                <c:pt idx="652">
                  <c:v>8.6449999999999996</c:v>
                </c:pt>
                <c:pt idx="653">
                  <c:v>8.6720000000000006</c:v>
                </c:pt>
                <c:pt idx="654">
                  <c:v>8.7050000000000001</c:v>
                </c:pt>
                <c:pt idx="655">
                  <c:v>8.6760000000000002</c:v>
                </c:pt>
                <c:pt idx="656">
                  <c:v>8.6790000000000003</c:v>
                </c:pt>
                <c:pt idx="657">
                  <c:v>8.6340000000000003</c:v>
                </c:pt>
                <c:pt idx="658">
                  <c:v>8.7119999999999997</c:v>
                </c:pt>
                <c:pt idx="659">
                  <c:v>8.7690000000000001</c:v>
                </c:pt>
                <c:pt idx="660">
                  <c:v>8.8559999999999999</c:v>
                </c:pt>
                <c:pt idx="661">
                  <c:v>8.8719999999999999</c:v>
                </c:pt>
                <c:pt idx="662">
                  <c:v>8.8339999999999996</c:v>
                </c:pt>
                <c:pt idx="663">
                  <c:v>8.7870000000000008</c:v>
                </c:pt>
                <c:pt idx="664">
                  <c:v>8.7850000000000001</c:v>
                </c:pt>
                <c:pt idx="665">
                  <c:v>8.7309999999999999</c:v>
                </c:pt>
                <c:pt idx="666">
                  <c:v>8.7490000000000006</c:v>
                </c:pt>
                <c:pt idx="667">
                  <c:v>8.7579999999999991</c:v>
                </c:pt>
                <c:pt idx="668">
                  <c:v>8.8049999999999997</c:v>
                </c:pt>
                <c:pt idx="669">
                  <c:v>8.7729999999999997</c:v>
                </c:pt>
                <c:pt idx="670">
                  <c:v>8.7360000000000007</c:v>
                </c:pt>
                <c:pt idx="671">
                  <c:v>8.8089999999999993</c:v>
                </c:pt>
                <c:pt idx="672">
                  <c:v>8.83</c:v>
                </c:pt>
                <c:pt idx="673">
                  <c:v>8.8290000000000006</c:v>
                </c:pt>
                <c:pt idx="674">
                  <c:v>8.8569999999999993</c:v>
                </c:pt>
                <c:pt idx="675">
                  <c:v>8.8879999999999999</c:v>
                </c:pt>
                <c:pt idx="676">
                  <c:v>8.8510000000000009</c:v>
                </c:pt>
                <c:pt idx="677">
                  <c:v>8.8510000000000009</c:v>
                </c:pt>
                <c:pt idx="678">
                  <c:v>8.8629999999999995</c:v>
                </c:pt>
                <c:pt idx="679">
                  <c:v>8.8539999999999992</c:v>
                </c:pt>
                <c:pt idx="680">
                  <c:v>8.9619999999999997</c:v>
                </c:pt>
                <c:pt idx="681">
                  <c:v>8.9559999999999995</c:v>
                </c:pt>
                <c:pt idx="682">
                  <c:v>8.9450000000000003</c:v>
                </c:pt>
                <c:pt idx="683">
                  <c:v>9.0009999999999994</c:v>
                </c:pt>
                <c:pt idx="684">
                  <c:v>9.048</c:v>
                </c:pt>
                <c:pt idx="685">
                  <c:v>9.1039999999999992</c:v>
                </c:pt>
                <c:pt idx="686">
                  <c:v>9.0670000000000002</c:v>
                </c:pt>
                <c:pt idx="687">
                  <c:v>9.0050000000000008</c:v>
                </c:pt>
                <c:pt idx="688">
                  <c:v>8.9610000000000003</c:v>
                </c:pt>
                <c:pt idx="689">
                  <c:v>8.8030000000000008</c:v>
                </c:pt>
                <c:pt idx="690">
                  <c:v>8.8249999999999993</c:v>
                </c:pt>
                <c:pt idx="691">
                  <c:v>8.7829999999999995</c:v>
                </c:pt>
                <c:pt idx="692">
                  <c:v>8.7889999999999997</c:v>
                </c:pt>
                <c:pt idx="693">
                  <c:v>8.7840000000000007</c:v>
                </c:pt>
                <c:pt idx="694">
                  <c:v>8.7949999999999999</c:v>
                </c:pt>
                <c:pt idx="695">
                  <c:v>8.8209999999999997</c:v>
                </c:pt>
                <c:pt idx="696">
                  <c:v>8.7799999999999994</c:v>
                </c:pt>
                <c:pt idx="697">
                  <c:v>8.8059999999999992</c:v>
                </c:pt>
                <c:pt idx="698">
                  <c:v>8.7949999999999999</c:v>
                </c:pt>
                <c:pt idx="699">
                  <c:v>8.7379999999999995</c:v>
                </c:pt>
                <c:pt idx="700">
                  <c:v>8.7170000000000005</c:v>
                </c:pt>
                <c:pt idx="701">
                  <c:v>8.7360000000000007</c:v>
                </c:pt>
                <c:pt idx="702">
                  <c:v>8.7799999999999994</c:v>
                </c:pt>
                <c:pt idx="703">
                  <c:v>8.8130000000000006</c:v>
                </c:pt>
                <c:pt idx="704">
                  <c:v>8.7929999999999993</c:v>
                </c:pt>
                <c:pt idx="705">
                  <c:v>8.8420000000000005</c:v>
                </c:pt>
                <c:pt idx="706">
                  <c:v>8.8450000000000006</c:v>
                </c:pt>
                <c:pt idx="707">
                  <c:v>8.9009999999999998</c:v>
                </c:pt>
                <c:pt idx="708">
                  <c:v>8.8610000000000007</c:v>
                </c:pt>
                <c:pt idx="709">
                  <c:v>8.92</c:v>
                </c:pt>
                <c:pt idx="710">
                  <c:v>8.8759999999999994</c:v>
                </c:pt>
                <c:pt idx="711">
                  <c:v>8.8849999999999998</c:v>
                </c:pt>
                <c:pt idx="712">
                  <c:v>8.7919999999999998</c:v>
                </c:pt>
                <c:pt idx="713">
                  <c:v>8.7910000000000004</c:v>
                </c:pt>
                <c:pt idx="714">
                  <c:v>8.7720000000000002</c:v>
                </c:pt>
                <c:pt idx="715">
                  <c:v>8.8059999999999992</c:v>
                </c:pt>
                <c:pt idx="716">
                  <c:v>8.8089999999999993</c:v>
                </c:pt>
                <c:pt idx="717">
                  <c:v>8.8680000000000003</c:v>
                </c:pt>
                <c:pt idx="718">
                  <c:v>8.8109999999999999</c:v>
                </c:pt>
                <c:pt idx="719">
                  <c:v>8.74</c:v>
                </c:pt>
                <c:pt idx="720">
                  <c:v>8.6929999999999996</c:v>
                </c:pt>
                <c:pt idx="721">
                  <c:v>8.7370000000000001</c:v>
                </c:pt>
                <c:pt idx="722">
                  <c:v>8.718</c:v>
                </c:pt>
                <c:pt idx="723">
                  <c:v>8.7110000000000003</c:v>
                </c:pt>
                <c:pt idx="724">
                  <c:v>8.6820000000000004</c:v>
                </c:pt>
                <c:pt idx="725">
                  <c:v>8.7349999999999994</c:v>
                </c:pt>
                <c:pt idx="726">
                  <c:v>8.7810000000000006</c:v>
                </c:pt>
                <c:pt idx="727">
                  <c:v>8.8230000000000004</c:v>
                </c:pt>
                <c:pt idx="728">
                  <c:v>8.7769999999999992</c:v>
                </c:pt>
                <c:pt idx="729">
                  <c:v>8.7509999999999994</c:v>
                </c:pt>
                <c:pt idx="730">
                  <c:v>8.7680000000000007</c:v>
                </c:pt>
                <c:pt idx="731">
                  <c:v>8.74</c:v>
                </c:pt>
                <c:pt idx="732">
                  <c:v>8.6720000000000006</c:v>
                </c:pt>
                <c:pt idx="733">
                  <c:v>8.609</c:v>
                </c:pt>
                <c:pt idx="734">
                  <c:v>8.5540000000000003</c:v>
                </c:pt>
                <c:pt idx="735">
                  <c:v>8.5289999999999999</c:v>
                </c:pt>
                <c:pt idx="736">
                  <c:v>8.6280000000000001</c:v>
                </c:pt>
                <c:pt idx="737">
                  <c:v>8.6210000000000004</c:v>
                </c:pt>
                <c:pt idx="738">
                  <c:v>8.6389999999999993</c:v>
                </c:pt>
                <c:pt idx="739">
                  <c:v>8.7129999999999992</c:v>
                </c:pt>
                <c:pt idx="740">
                  <c:v>8.7629999999999999</c:v>
                </c:pt>
                <c:pt idx="741">
                  <c:v>8.7919999999999998</c:v>
                </c:pt>
                <c:pt idx="742">
                  <c:v>8.8019999999999996</c:v>
                </c:pt>
                <c:pt idx="743">
                  <c:v>8.7929999999999993</c:v>
                </c:pt>
                <c:pt idx="744">
                  <c:v>8.7859999999999996</c:v>
                </c:pt>
                <c:pt idx="745">
                  <c:v>8.8369999999999997</c:v>
                </c:pt>
                <c:pt idx="746">
                  <c:v>8.84</c:v>
                </c:pt>
                <c:pt idx="747">
                  <c:v>8.8480000000000008</c:v>
                </c:pt>
                <c:pt idx="748">
                  <c:v>8.8249999999999993</c:v>
                </c:pt>
                <c:pt idx="749">
                  <c:v>8.9239999999999995</c:v>
                </c:pt>
                <c:pt idx="750">
                  <c:v>8.9629999999999992</c:v>
                </c:pt>
                <c:pt idx="751">
                  <c:v>8.891</c:v>
                </c:pt>
                <c:pt idx="752">
                  <c:v>8.8659999999999997</c:v>
                </c:pt>
                <c:pt idx="753">
                  <c:v>8.8160000000000007</c:v>
                </c:pt>
                <c:pt idx="754">
                  <c:v>8.7970000000000006</c:v>
                </c:pt>
                <c:pt idx="755">
                  <c:v>8.7469999999999999</c:v>
                </c:pt>
                <c:pt idx="756">
                  <c:v>8.7880000000000003</c:v>
                </c:pt>
                <c:pt idx="757">
                  <c:v>8.9130000000000003</c:v>
                </c:pt>
                <c:pt idx="758">
                  <c:v>8.8650000000000002</c:v>
                </c:pt>
                <c:pt idx="759">
                  <c:v>8.9120000000000008</c:v>
                </c:pt>
                <c:pt idx="760">
                  <c:v>8.85</c:v>
                </c:pt>
                <c:pt idx="761">
                  <c:v>8.827</c:v>
                </c:pt>
                <c:pt idx="762">
                  <c:v>8.84</c:v>
                </c:pt>
                <c:pt idx="763">
                  <c:v>8.9060000000000006</c:v>
                </c:pt>
                <c:pt idx="764">
                  <c:v>8.859</c:v>
                </c:pt>
                <c:pt idx="765">
                  <c:v>8.7880000000000003</c:v>
                </c:pt>
                <c:pt idx="766">
                  <c:v>8.7789999999999999</c:v>
                </c:pt>
                <c:pt idx="767">
                  <c:v>8.7710000000000008</c:v>
                </c:pt>
                <c:pt idx="768">
                  <c:v>8.7420000000000009</c:v>
                </c:pt>
                <c:pt idx="769">
                  <c:v>8.7420000000000009</c:v>
                </c:pt>
                <c:pt idx="770">
                  <c:v>8.7260000000000009</c:v>
                </c:pt>
                <c:pt idx="771">
                  <c:v>8.6920000000000002</c:v>
                </c:pt>
                <c:pt idx="772">
                  <c:v>8.7420000000000009</c:v>
                </c:pt>
                <c:pt idx="773">
                  <c:v>8.7539999999999996</c:v>
                </c:pt>
                <c:pt idx="774">
                  <c:v>9.1020000000000003</c:v>
                </c:pt>
                <c:pt idx="775">
                  <c:v>9.0809999999999995</c:v>
                </c:pt>
                <c:pt idx="776">
                  <c:v>9.0459999999999994</c:v>
                </c:pt>
                <c:pt idx="777">
                  <c:v>9.0169999999999995</c:v>
                </c:pt>
                <c:pt idx="778">
                  <c:v>9.0210000000000008</c:v>
                </c:pt>
                <c:pt idx="779">
                  <c:v>9.02</c:v>
                </c:pt>
                <c:pt idx="780">
                  <c:v>8.923</c:v>
                </c:pt>
                <c:pt idx="781">
                  <c:v>9.0570000000000004</c:v>
                </c:pt>
                <c:pt idx="782">
                  <c:v>8.9589999999999996</c:v>
                </c:pt>
                <c:pt idx="783">
                  <c:v>8.9930000000000003</c:v>
                </c:pt>
                <c:pt idx="784">
                  <c:v>8.8510000000000009</c:v>
                </c:pt>
                <c:pt idx="785">
                  <c:v>8.8230000000000004</c:v>
                </c:pt>
                <c:pt idx="786">
                  <c:v>8.7379999999999995</c:v>
                </c:pt>
                <c:pt idx="787">
                  <c:v>8.6829999999999998</c:v>
                </c:pt>
                <c:pt idx="788">
                  <c:v>8.6280000000000001</c:v>
                </c:pt>
                <c:pt idx="789">
                  <c:v>8.5739999999999998</c:v>
                </c:pt>
                <c:pt idx="790">
                  <c:v>8.5609999999999999</c:v>
                </c:pt>
                <c:pt idx="791">
                  <c:v>8.6639999999999997</c:v>
                </c:pt>
                <c:pt idx="792">
                  <c:v>8.5850000000000009</c:v>
                </c:pt>
                <c:pt idx="793">
                  <c:v>8.5860000000000003</c:v>
                </c:pt>
                <c:pt idx="794">
                  <c:v>8.6270000000000007</c:v>
                </c:pt>
                <c:pt idx="795">
                  <c:v>8.6120000000000001</c:v>
                </c:pt>
                <c:pt idx="796">
                  <c:v>8.6</c:v>
                </c:pt>
                <c:pt idx="797">
                  <c:v>8.5540000000000003</c:v>
                </c:pt>
                <c:pt idx="798">
                  <c:v>8.6020000000000003</c:v>
                </c:pt>
                <c:pt idx="799">
                  <c:v>8.6679999999999993</c:v>
                </c:pt>
                <c:pt idx="800">
                  <c:v>8.5709999999999997</c:v>
                </c:pt>
                <c:pt idx="801">
                  <c:v>8.484</c:v>
                </c:pt>
                <c:pt idx="802">
                  <c:v>8.4369999999999994</c:v>
                </c:pt>
                <c:pt idx="803">
                  <c:v>8.4610000000000003</c:v>
                </c:pt>
                <c:pt idx="804">
                  <c:v>8.5020000000000007</c:v>
                </c:pt>
                <c:pt idx="805">
                  <c:v>8.6560000000000006</c:v>
                </c:pt>
                <c:pt idx="806">
                  <c:v>8.6229999999999993</c:v>
                </c:pt>
                <c:pt idx="807">
                  <c:v>8.641</c:v>
                </c:pt>
                <c:pt idx="808">
                  <c:v>8.7360000000000007</c:v>
                </c:pt>
                <c:pt idx="809">
                  <c:v>8.7620000000000005</c:v>
                </c:pt>
                <c:pt idx="810">
                  <c:v>8.7040000000000006</c:v>
                </c:pt>
                <c:pt idx="811">
                  <c:v>8.7309999999999999</c:v>
                </c:pt>
                <c:pt idx="812">
                  <c:v>8.7929999999999993</c:v>
                </c:pt>
                <c:pt idx="813">
                  <c:v>8.8480000000000008</c:v>
                </c:pt>
                <c:pt idx="814">
                  <c:v>8.8740000000000006</c:v>
                </c:pt>
                <c:pt idx="815">
                  <c:v>8.5589999999999993</c:v>
                </c:pt>
                <c:pt idx="816">
                  <c:v>8.1929999999999996</c:v>
                </c:pt>
                <c:pt idx="817">
                  <c:v>8.3729999999999993</c:v>
                </c:pt>
                <c:pt idx="818">
                  <c:v>8.4459999999999997</c:v>
                </c:pt>
                <c:pt idx="819">
                  <c:v>8.4359999999999999</c:v>
                </c:pt>
                <c:pt idx="820">
                  <c:v>8.4990000000000006</c:v>
                </c:pt>
                <c:pt idx="821">
                  <c:v>8.5009999999999994</c:v>
                </c:pt>
                <c:pt idx="822">
                  <c:v>8.4710000000000001</c:v>
                </c:pt>
                <c:pt idx="823">
                  <c:v>8.4849999999999994</c:v>
                </c:pt>
                <c:pt idx="824">
                  <c:v>8.61</c:v>
                </c:pt>
                <c:pt idx="825">
                  <c:v>8.41</c:v>
                </c:pt>
                <c:pt idx="826">
                  <c:v>8.3930000000000007</c:v>
                </c:pt>
                <c:pt idx="827">
                  <c:v>8.58</c:v>
                </c:pt>
                <c:pt idx="828">
                  <c:v>8.468</c:v>
                </c:pt>
                <c:pt idx="829">
                  <c:v>8.609</c:v>
                </c:pt>
                <c:pt idx="830">
                  <c:v>8.7810000000000006</c:v>
                </c:pt>
                <c:pt idx="831">
                  <c:v>8.9659999999999993</c:v>
                </c:pt>
                <c:pt idx="832">
                  <c:v>8.7349999999999994</c:v>
                </c:pt>
                <c:pt idx="833">
                  <c:v>8.3320000000000007</c:v>
                </c:pt>
                <c:pt idx="834">
                  <c:v>8.2560000000000002</c:v>
                </c:pt>
                <c:pt idx="835">
                  <c:v>8.234</c:v>
                </c:pt>
                <c:pt idx="836">
                  <c:v>8.4149999999999991</c:v>
                </c:pt>
                <c:pt idx="837">
                  <c:v>8.9250000000000007</c:v>
                </c:pt>
                <c:pt idx="838">
                  <c:v>9.24</c:v>
                </c:pt>
                <c:pt idx="839">
                  <c:v>8.8949999999999996</c:v>
                </c:pt>
                <c:pt idx="840">
                  <c:v>8.4990000000000006</c:v>
                </c:pt>
                <c:pt idx="841">
                  <c:v>8.3919999999999995</c:v>
                </c:pt>
                <c:pt idx="842">
                  <c:v>8.282</c:v>
                </c:pt>
                <c:pt idx="843">
                  <c:v>8.141</c:v>
                </c:pt>
                <c:pt idx="844">
                  <c:v>8.1479999999999997</c:v>
                </c:pt>
                <c:pt idx="845">
                  <c:v>8.2089999999999996</c:v>
                </c:pt>
                <c:pt idx="846">
                  <c:v>8.2040000000000006</c:v>
                </c:pt>
                <c:pt idx="847">
                  <c:v>8.2650000000000006</c:v>
                </c:pt>
                <c:pt idx="848">
                  <c:v>8.08</c:v>
                </c:pt>
                <c:pt idx="849">
                  <c:v>8.1690000000000005</c:v>
                </c:pt>
                <c:pt idx="850">
                  <c:v>8.2439999999999998</c:v>
                </c:pt>
                <c:pt idx="851">
                  <c:v>8.1289999999999996</c:v>
                </c:pt>
                <c:pt idx="852">
                  <c:v>8.1539999999999999</c:v>
                </c:pt>
                <c:pt idx="853">
                  <c:v>8.2210000000000001</c:v>
                </c:pt>
                <c:pt idx="854">
                  <c:v>8.4130000000000003</c:v>
                </c:pt>
                <c:pt idx="855">
                  <c:v>8.1620000000000008</c:v>
                </c:pt>
                <c:pt idx="856">
                  <c:v>8.0869999999999997</c:v>
                </c:pt>
                <c:pt idx="857">
                  <c:v>7.9390000000000001</c:v>
                </c:pt>
                <c:pt idx="858">
                  <c:v>8.0030000000000001</c:v>
                </c:pt>
                <c:pt idx="859">
                  <c:v>8.0449999999999999</c:v>
                </c:pt>
                <c:pt idx="860">
                  <c:v>8.0980000000000008</c:v>
                </c:pt>
                <c:pt idx="861">
                  <c:v>7.56</c:v>
                </c:pt>
                <c:pt idx="862">
                  <c:v>7.532</c:v>
                </c:pt>
                <c:pt idx="863">
                  <c:v>7.4630000000000001</c:v>
                </c:pt>
                <c:pt idx="864">
                  <c:v>7.5149999999999997</c:v>
                </c:pt>
                <c:pt idx="865">
                  <c:v>7.548</c:v>
                </c:pt>
                <c:pt idx="866">
                  <c:v>7.5739999999999998</c:v>
                </c:pt>
                <c:pt idx="867">
                  <c:v>7.5010000000000003</c:v>
                </c:pt>
                <c:pt idx="868">
                  <c:v>7.4329999999999998</c:v>
                </c:pt>
                <c:pt idx="869">
                  <c:v>7.51</c:v>
                </c:pt>
                <c:pt idx="870">
                  <c:v>7.4749999999999996</c:v>
                </c:pt>
                <c:pt idx="871">
                  <c:v>7.4630000000000001</c:v>
                </c:pt>
                <c:pt idx="872">
                  <c:v>7.556</c:v>
                </c:pt>
                <c:pt idx="873">
                  <c:v>7.5869999999999997</c:v>
                </c:pt>
                <c:pt idx="874">
                  <c:v>7.5030000000000001</c:v>
                </c:pt>
                <c:pt idx="875">
                  <c:v>7.5069999999999997</c:v>
                </c:pt>
                <c:pt idx="876">
                  <c:v>7.4370000000000003</c:v>
                </c:pt>
                <c:pt idx="877">
                  <c:v>7.383</c:v>
                </c:pt>
                <c:pt idx="878">
                  <c:v>7.2759999999999998</c:v>
                </c:pt>
                <c:pt idx="879">
                  <c:v>7.2789999999999999</c:v>
                </c:pt>
                <c:pt idx="880">
                  <c:v>7.2539999999999996</c:v>
                </c:pt>
                <c:pt idx="881">
                  <c:v>7.3140000000000001</c:v>
                </c:pt>
                <c:pt idx="882">
                  <c:v>7.3310000000000004</c:v>
                </c:pt>
                <c:pt idx="883">
                  <c:v>7.2949999999999999</c:v>
                </c:pt>
                <c:pt idx="884">
                  <c:v>7.306</c:v>
                </c:pt>
                <c:pt idx="885">
                  <c:v>7.2779999999999996</c:v>
                </c:pt>
                <c:pt idx="886">
                  <c:v>7.242</c:v>
                </c:pt>
                <c:pt idx="887">
                  <c:v>7.2190000000000003</c:v>
                </c:pt>
                <c:pt idx="888">
                  <c:v>7.2080000000000002</c:v>
                </c:pt>
                <c:pt idx="889">
                  <c:v>7.2080000000000002</c:v>
                </c:pt>
                <c:pt idx="890">
                  <c:v>7.24</c:v>
                </c:pt>
                <c:pt idx="891">
                  <c:v>7.2450000000000001</c:v>
                </c:pt>
                <c:pt idx="892">
                  <c:v>7.1509999999999998</c:v>
                </c:pt>
                <c:pt idx="893">
                  <c:v>7.1669999999999998</c:v>
                </c:pt>
                <c:pt idx="894">
                  <c:v>7.13</c:v>
                </c:pt>
                <c:pt idx="895">
                  <c:v>7.12</c:v>
                </c:pt>
                <c:pt idx="896">
                  <c:v>7.1139999999999999</c:v>
                </c:pt>
                <c:pt idx="897">
                  <c:v>7.1440000000000001</c:v>
                </c:pt>
                <c:pt idx="898">
                  <c:v>7.1669999999999998</c:v>
                </c:pt>
                <c:pt idx="899">
                  <c:v>7.3520000000000003</c:v>
                </c:pt>
                <c:pt idx="900">
                  <c:v>7.351</c:v>
                </c:pt>
                <c:pt idx="901">
                  <c:v>7.4160000000000004</c:v>
                </c:pt>
                <c:pt idx="902">
                  <c:v>7.399</c:v>
                </c:pt>
                <c:pt idx="903">
                  <c:v>7.46</c:v>
                </c:pt>
                <c:pt idx="904">
                  <c:v>7.4749999999999996</c:v>
                </c:pt>
                <c:pt idx="905">
                  <c:v>7.59</c:v>
                </c:pt>
                <c:pt idx="906">
                  <c:v>7.59</c:v>
                </c:pt>
                <c:pt idx="907">
                  <c:v>7.6139999999999999</c:v>
                </c:pt>
                <c:pt idx="908">
                  <c:v>7.6970000000000001</c:v>
                </c:pt>
                <c:pt idx="909">
                  <c:v>7.7430000000000003</c:v>
                </c:pt>
                <c:pt idx="910">
                  <c:v>7.7489999999999997</c:v>
                </c:pt>
                <c:pt idx="911">
                  <c:v>7.7519999999999998</c:v>
                </c:pt>
                <c:pt idx="912">
                  <c:v>7.7270000000000003</c:v>
                </c:pt>
                <c:pt idx="913">
                  <c:v>7.7309999999999999</c:v>
                </c:pt>
                <c:pt idx="914">
                  <c:v>7.7619999999999996</c:v>
                </c:pt>
                <c:pt idx="915">
                  <c:v>7.7460000000000004</c:v>
                </c:pt>
                <c:pt idx="916">
                  <c:v>7.7720000000000002</c:v>
                </c:pt>
                <c:pt idx="917">
                  <c:v>7.7380000000000004</c:v>
                </c:pt>
                <c:pt idx="918">
                  <c:v>7.7539999999999996</c:v>
                </c:pt>
                <c:pt idx="919">
                  <c:v>7.78</c:v>
                </c:pt>
                <c:pt idx="920">
                  <c:v>7.8040000000000003</c:v>
                </c:pt>
                <c:pt idx="921">
                  <c:v>7.827</c:v>
                </c:pt>
                <c:pt idx="922">
                  <c:v>7.8310000000000004</c:v>
                </c:pt>
                <c:pt idx="923">
                  <c:v>7.8739999999999997</c:v>
                </c:pt>
                <c:pt idx="924">
                  <c:v>7.8970000000000002</c:v>
                </c:pt>
                <c:pt idx="925">
                  <c:v>7.883</c:v>
                </c:pt>
                <c:pt idx="926">
                  <c:v>7.9130000000000003</c:v>
                </c:pt>
                <c:pt idx="927">
                  <c:v>7.9359999999999999</c:v>
                </c:pt>
                <c:pt idx="928">
                  <c:v>7.9640000000000004</c:v>
                </c:pt>
                <c:pt idx="929">
                  <c:v>7.968</c:v>
                </c:pt>
                <c:pt idx="930">
                  <c:v>7.9939999999999998</c:v>
                </c:pt>
                <c:pt idx="931">
                  <c:v>7.9630000000000001</c:v>
                </c:pt>
                <c:pt idx="932">
                  <c:v>7.9880000000000004</c:v>
                </c:pt>
                <c:pt idx="933">
                  <c:v>7.944</c:v>
                </c:pt>
                <c:pt idx="934">
                  <c:v>7.9619999999999997</c:v>
                </c:pt>
                <c:pt idx="935">
                  <c:v>7.9370000000000003</c:v>
                </c:pt>
                <c:pt idx="936">
                  <c:v>7.9249999999999998</c:v>
                </c:pt>
                <c:pt idx="937">
                  <c:v>7.9059999999999997</c:v>
                </c:pt>
                <c:pt idx="938">
                  <c:v>7.8789999999999996</c:v>
                </c:pt>
                <c:pt idx="939">
                  <c:v>7.8650000000000002</c:v>
                </c:pt>
                <c:pt idx="940">
                  <c:v>7.8659999999999997</c:v>
                </c:pt>
                <c:pt idx="941">
                  <c:v>7.9050000000000002</c:v>
                </c:pt>
                <c:pt idx="942">
                  <c:v>7.891</c:v>
                </c:pt>
                <c:pt idx="943">
                  <c:v>7.8410000000000002</c:v>
                </c:pt>
                <c:pt idx="944">
                  <c:v>7.84</c:v>
                </c:pt>
                <c:pt idx="945">
                  <c:v>7.8630000000000004</c:v>
                </c:pt>
                <c:pt idx="946">
                  <c:v>7.86</c:v>
                </c:pt>
                <c:pt idx="947">
                  <c:v>7.8739999999999997</c:v>
                </c:pt>
                <c:pt idx="948">
                  <c:v>7.8879999999999999</c:v>
                </c:pt>
                <c:pt idx="949">
                  <c:v>7.907</c:v>
                </c:pt>
                <c:pt idx="950">
                  <c:v>7.8730000000000002</c:v>
                </c:pt>
                <c:pt idx="951">
                  <c:v>7.8</c:v>
                </c:pt>
                <c:pt idx="952">
                  <c:v>7.8159999999999998</c:v>
                </c:pt>
                <c:pt idx="953">
                  <c:v>7.7990000000000004</c:v>
                </c:pt>
                <c:pt idx="954">
                  <c:v>7.8</c:v>
                </c:pt>
                <c:pt idx="955">
                  <c:v>7.8129999999999997</c:v>
                </c:pt>
                <c:pt idx="956">
                  <c:v>7.8070000000000004</c:v>
                </c:pt>
                <c:pt idx="957">
                  <c:v>7.827</c:v>
                </c:pt>
                <c:pt idx="958">
                  <c:v>7.8310000000000004</c:v>
                </c:pt>
                <c:pt idx="959">
                  <c:v>7.819</c:v>
                </c:pt>
                <c:pt idx="960">
                  <c:v>7.8449999999999998</c:v>
                </c:pt>
                <c:pt idx="961">
                  <c:v>7.8689999999999998</c:v>
                </c:pt>
                <c:pt idx="962">
                  <c:v>7.86</c:v>
                </c:pt>
                <c:pt idx="963">
                  <c:v>7.8440000000000003</c:v>
                </c:pt>
                <c:pt idx="964">
                  <c:v>7.8780000000000001</c:v>
                </c:pt>
                <c:pt idx="965">
                  <c:v>7.9080000000000004</c:v>
                </c:pt>
                <c:pt idx="966">
                  <c:v>7.9240000000000004</c:v>
                </c:pt>
                <c:pt idx="967">
                  <c:v>7.9390000000000001</c:v>
                </c:pt>
                <c:pt idx="968">
                  <c:v>7.907</c:v>
                </c:pt>
                <c:pt idx="969">
                  <c:v>7.9109999999999996</c:v>
                </c:pt>
                <c:pt idx="970">
                  <c:v>7.8929999999999998</c:v>
                </c:pt>
                <c:pt idx="971">
                  <c:v>7.8470000000000004</c:v>
                </c:pt>
                <c:pt idx="972">
                  <c:v>7.8659999999999997</c:v>
                </c:pt>
                <c:pt idx="973">
                  <c:v>7.8819999999999997</c:v>
                </c:pt>
                <c:pt idx="974">
                  <c:v>7.867</c:v>
                </c:pt>
                <c:pt idx="975">
                  <c:v>7.85</c:v>
                </c:pt>
                <c:pt idx="976">
                  <c:v>7.8650000000000002</c:v>
                </c:pt>
                <c:pt idx="977">
                  <c:v>7.87</c:v>
                </c:pt>
                <c:pt idx="978">
                  <c:v>7.8380000000000001</c:v>
                </c:pt>
                <c:pt idx="979">
                  <c:v>7.8810000000000002</c:v>
                </c:pt>
                <c:pt idx="980">
                  <c:v>7.8319999999999999</c:v>
                </c:pt>
                <c:pt idx="981">
                  <c:v>7.8019999999999996</c:v>
                </c:pt>
                <c:pt idx="982">
                  <c:v>7.8689999999999998</c:v>
                </c:pt>
                <c:pt idx="983">
                  <c:v>7.8780000000000001</c:v>
                </c:pt>
                <c:pt idx="984">
                  <c:v>7.8970000000000002</c:v>
                </c:pt>
                <c:pt idx="985">
                  <c:v>7.907</c:v>
                </c:pt>
                <c:pt idx="986">
                  <c:v>7.9020000000000001</c:v>
                </c:pt>
                <c:pt idx="987">
                  <c:v>7.9320000000000004</c:v>
                </c:pt>
                <c:pt idx="988">
                  <c:v>7.97</c:v>
                </c:pt>
                <c:pt idx="989">
                  <c:v>7.9939999999999998</c:v>
                </c:pt>
                <c:pt idx="990">
                  <c:v>7.9969999999999999</c:v>
                </c:pt>
                <c:pt idx="991">
                  <c:v>8.0500000000000007</c:v>
                </c:pt>
                <c:pt idx="992">
                  <c:v>8.1080000000000005</c:v>
                </c:pt>
                <c:pt idx="993">
                  <c:v>8.11</c:v>
                </c:pt>
                <c:pt idx="994">
                  <c:v>8.1150000000000002</c:v>
                </c:pt>
                <c:pt idx="995">
                  <c:v>8.1300000000000008</c:v>
                </c:pt>
                <c:pt idx="996">
                  <c:v>8.1430000000000007</c:v>
                </c:pt>
                <c:pt idx="997">
                  <c:v>8.1530000000000005</c:v>
                </c:pt>
                <c:pt idx="998">
                  <c:v>8.1539999999999999</c:v>
                </c:pt>
                <c:pt idx="999">
                  <c:v>8.1489999999999991</c:v>
                </c:pt>
                <c:pt idx="1000">
                  <c:v>8.1419999999999995</c:v>
                </c:pt>
                <c:pt idx="1001">
                  <c:v>8.1430000000000007</c:v>
                </c:pt>
                <c:pt idx="1002">
                  <c:v>8.1609999999999996</c:v>
                </c:pt>
                <c:pt idx="1003">
                  <c:v>8.1790000000000003</c:v>
                </c:pt>
                <c:pt idx="1004">
                  <c:v>8.1750000000000007</c:v>
                </c:pt>
                <c:pt idx="1005">
                  <c:v>8.1760000000000002</c:v>
                </c:pt>
                <c:pt idx="1006">
                  <c:v>8.1720000000000006</c:v>
                </c:pt>
                <c:pt idx="1007">
                  <c:v>8.1709999999999994</c:v>
                </c:pt>
                <c:pt idx="1008">
                  <c:v>8.1720000000000006</c:v>
                </c:pt>
                <c:pt idx="1009">
                  <c:v>8.1709999999999994</c:v>
                </c:pt>
                <c:pt idx="1010">
                  <c:v>8.1739999999999995</c:v>
                </c:pt>
                <c:pt idx="1011">
                  <c:v>8.1760000000000002</c:v>
                </c:pt>
                <c:pt idx="1012">
                  <c:v>8.2059999999999995</c:v>
                </c:pt>
                <c:pt idx="1013">
                  <c:v>8.1910000000000007</c:v>
                </c:pt>
                <c:pt idx="1014">
                  <c:v>8.2040000000000006</c:v>
                </c:pt>
                <c:pt idx="1015">
                  <c:v>8.2309999999999999</c:v>
                </c:pt>
                <c:pt idx="1016">
                  <c:v>8.2279999999999998</c:v>
                </c:pt>
                <c:pt idx="1017">
                  <c:v>8.2080000000000002</c:v>
                </c:pt>
                <c:pt idx="1018">
                  <c:v>8.2010000000000005</c:v>
                </c:pt>
                <c:pt idx="1019">
                  <c:v>8.1929999999999996</c:v>
                </c:pt>
                <c:pt idx="1020">
                  <c:v>8.1940000000000008</c:v>
                </c:pt>
                <c:pt idx="1021">
                  <c:v>8.19</c:v>
                </c:pt>
                <c:pt idx="1022">
                  <c:v>8.2140000000000004</c:v>
                </c:pt>
                <c:pt idx="1023">
                  <c:v>8.2149999999999999</c:v>
                </c:pt>
                <c:pt idx="1024">
                  <c:v>8.1920000000000002</c:v>
                </c:pt>
                <c:pt idx="1025">
                  <c:v>8.19</c:v>
                </c:pt>
                <c:pt idx="1026">
                  <c:v>8.1850000000000005</c:v>
                </c:pt>
                <c:pt idx="1027">
                  <c:v>8.1959999999999997</c:v>
                </c:pt>
                <c:pt idx="1028">
                  <c:v>8.1980000000000004</c:v>
                </c:pt>
                <c:pt idx="1029">
                  <c:v>8.1950000000000003</c:v>
                </c:pt>
                <c:pt idx="1030">
                  <c:v>8.2170000000000005</c:v>
                </c:pt>
                <c:pt idx="1031">
                  <c:v>8.18</c:v>
                </c:pt>
                <c:pt idx="1032">
                  <c:v>8.1340000000000003</c:v>
                </c:pt>
                <c:pt idx="1033">
                  <c:v>8.1310000000000002</c:v>
                </c:pt>
                <c:pt idx="1034">
                  <c:v>8.1389999999999993</c:v>
                </c:pt>
                <c:pt idx="1035">
                  <c:v>8.1340000000000003</c:v>
                </c:pt>
                <c:pt idx="1036">
                  <c:v>8.1310000000000002</c:v>
                </c:pt>
                <c:pt idx="1037">
                  <c:v>8.1359999999999992</c:v>
                </c:pt>
                <c:pt idx="1038">
                  <c:v>8.1539999999999999</c:v>
                </c:pt>
                <c:pt idx="1039">
                  <c:v>8.1560000000000006</c:v>
                </c:pt>
                <c:pt idx="1040">
                  <c:v>8.17</c:v>
                </c:pt>
                <c:pt idx="1041">
                  <c:v>8.17</c:v>
                </c:pt>
                <c:pt idx="1042">
                  <c:v>8.1639999999999997</c:v>
                </c:pt>
                <c:pt idx="1043">
                  <c:v>8.1560000000000006</c:v>
                </c:pt>
                <c:pt idx="1044">
                  <c:v>8.1440000000000001</c:v>
                </c:pt>
                <c:pt idx="1045">
                  <c:v>8.1489999999999991</c:v>
                </c:pt>
                <c:pt idx="1046">
                  <c:v>8.1620000000000008</c:v>
                </c:pt>
                <c:pt idx="1047">
                  <c:v>8.15</c:v>
                </c:pt>
                <c:pt idx="1048">
                  <c:v>8.1470000000000002</c:v>
                </c:pt>
                <c:pt idx="1049">
                  <c:v>8.1590000000000007</c:v>
                </c:pt>
                <c:pt idx="1050">
                  <c:v>8.1509999999999998</c:v>
                </c:pt>
                <c:pt idx="1051">
                  <c:v>8.1590000000000007</c:v>
                </c:pt>
                <c:pt idx="1052">
                  <c:v>8.1709999999999994</c:v>
                </c:pt>
                <c:pt idx="1053">
                  <c:v>8.1709999999999994</c:v>
                </c:pt>
                <c:pt idx="1054">
                  <c:v>8.1549999999999994</c:v>
                </c:pt>
                <c:pt idx="1055">
                  <c:v>8.1660000000000004</c:v>
                </c:pt>
                <c:pt idx="1056">
                  <c:v>8.1620000000000008</c:v>
                </c:pt>
                <c:pt idx="1057">
                  <c:v>8.1679999999999993</c:v>
                </c:pt>
                <c:pt idx="1058">
                  <c:v>8.1839999999999993</c:v>
                </c:pt>
                <c:pt idx="1059">
                  <c:v>8.1809999999999992</c:v>
                </c:pt>
                <c:pt idx="1060">
                  <c:v>8.1780000000000008</c:v>
                </c:pt>
                <c:pt idx="1061">
                  <c:v>8.1999999999999993</c:v>
                </c:pt>
                <c:pt idx="1062">
                  <c:v>8.1850000000000005</c:v>
                </c:pt>
                <c:pt idx="1063">
                  <c:v>8.1780000000000008</c:v>
                </c:pt>
                <c:pt idx="1064">
                  <c:v>8.2010000000000005</c:v>
                </c:pt>
                <c:pt idx="1065">
                  <c:v>8.16</c:v>
                </c:pt>
                <c:pt idx="1066">
                  <c:v>8.1850000000000005</c:v>
                </c:pt>
                <c:pt idx="1067">
                  <c:v>8.2119999999999997</c:v>
                </c:pt>
                <c:pt idx="1068">
                  <c:v>8.2159999999999993</c:v>
                </c:pt>
                <c:pt idx="1069">
                  <c:v>8.2409999999999997</c:v>
                </c:pt>
                <c:pt idx="1070">
                  <c:v>8.1950000000000003</c:v>
                </c:pt>
                <c:pt idx="1071">
                  <c:v>8.1790000000000003</c:v>
                </c:pt>
                <c:pt idx="1072">
                  <c:v>8.1750000000000007</c:v>
                </c:pt>
                <c:pt idx="1073">
                  <c:v>8.1890000000000001</c:v>
                </c:pt>
                <c:pt idx="1074">
                  <c:v>8.2100000000000009</c:v>
                </c:pt>
                <c:pt idx="1075">
                  <c:v>8.2279999999999998</c:v>
                </c:pt>
                <c:pt idx="1076">
                  <c:v>8.2249999999999996</c:v>
                </c:pt>
                <c:pt idx="1077">
                  <c:v>8.2479999999999993</c:v>
                </c:pt>
                <c:pt idx="1078">
                  <c:v>8.2379999999999995</c:v>
                </c:pt>
                <c:pt idx="1079">
                  <c:v>8.2609999999999992</c:v>
                </c:pt>
                <c:pt idx="1080">
                  <c:v>8.2240000000000002</c:v>
                </c:pt>
                <c:pt idx="1081">
                  <c:v>8.2029999999999994</c:v>
                </c:pt>
                <c:pt idx="1082">
                  <c:v>8.1690000000000005</c:v>
                </c:pt>
                <c:pt idx="1083">
                  <c:v>8.141</c:v>
                </c:pt>
                <c:pt idx="1084">
                  <c:v>8.1370000000000005</c:v>
                </c:pt>
                <c:pt idx="1085">
                  <c:v>8.1479999999999997</c:v>
                </c:pt>
                <c:pt idx="1086">
                  <c:v>8.2279999999999998</c:v>
                </c:pt>
                <c:pt idx="1087">
                  <c:v>8.2539999999999996</c:v>
                </c:pt>
                <c:pt idx="1088">
                  <c:v>8.2200000000000006</c:v>
                </c:pt>
                <c:pt idx="1089">
                  <c:v>8.2309999999999999</c:v>
                </c:pt>
                <c:pt idx="1090">
                  <c:v>8.2469999999999999</c:v>
                </c:pt>
                <c:pt idx="1091">
                  <c:v>8.141</c:v>
                </c:pt>
                <c:pt idx="1092">
                  <c:v>8.1189999999999998</c:v>
                </c:pt>
                <c:pt idx="1093">
                  <c:v>8.1140000000000008</c:v>
                </c:pt>
                <c:pt idx="1094">
                  <c:v>8.1020000000000003</c:v>
                </c:pt>
                <c:pt idx="1095">
                  <c:v>8.0719999999999992</c:v>
                </c:pt>
                <c:pt idx="1096">
                  <c:v>8.0660000000000007</c:v>
                </c:pt>
                <c:pt idx="1097">
                  <c:v>8.0790000000000006</c:v>
                </c:pt>
                <c:pt idx="1098">
                  <c:v>8.0890000000000004</c:v>
                </c:pt>
                <c:pt idx="1099">
                  <c:v>8.0649999999999995</c:v>
                </c:pt>
                <c:pt idx="1100">
                  <c:v>8.0909999999999993</c:v>
                </c:pt>
                <c:pt idx="1101">
                  <c:v>8.0489999999999995</c:v>
                </c:pt>
                <c:pt idx="1102">
                  <c:v>8.1020000000000003</c:v>
                </c:pt>
                <c:pt idx="1103">
                  <c:v>8.1010000000000009</c:v>
                </c:pt>
                <c:pt idx="1104">
                  <c:v>8.1419999999999995</c:v>
                </c:pt>
                <c:pt idx="1105">
                  <c:v>8.1509999999999998</c:v>
                </c:pt>
                <c:pt idx="1106">
                  <c:v>8.1479999999999997</c:v>
                </c:pt>
                <c:pt idx="1107">
                  <c:v>8.1560000000000006</c:v>
                </c:pt>
                <c:pt idx="1108">
                  <c:v>8.1750000000000007</c:v>
                </c:pt>
                <c:pt idx="1109">
                  <c:v>8.1560000000000006</c:v>
                </c:pt>
                <c:pt idx="1110">
                  <c:v>8.1760000000000002</c:v>
                </c:pt>
                <c:pt idx="1111">
                  <c:v>8.1829999999999998</c:v>
                </c:pt>
                <c:pt idx="1112">
                  <c:v>8.1219999999999999</c:v>
                </c:pt>
                <c:pt idx="1113">
                  <c:v>8.1050000000000004</c:v>
                </c:pt>
                <c:pt idx="1114">
                  <c:v>8.1039999999999992</c:v>
                </c:pt>
                <c:pt idx="1115">
                  <c:v>8.0890000000000004</c:v>
                </c:pt>
                <c:pt idx="1116">
                  <c:v>8.0839999999999996</c:v>
                </c:pt>
                <c:pt idx="1117">
                  <c:v>8.0579999999999998</c:v>
                </c:pt>
                <c:pt idx="1118">
                  <c:v>8.1120000000000001</c:v>
                </c:pt>
                <c:pt idx="1119">
                  <c:v>8.1120000000000001</c:v>
                </c:pt>
                <c:pt idx="1120">
                  <c:v>8.1660000000000004</c:v>
                </c:pt>
                <c:pt idx="1121">
                  <c:v>8.0519999999999996</c:v>
                </c:pt>
                <c:pt idx="1122">
                  <c:v>8.0459999999999994</c:v>
                </c:pt>
                <c:pt idx="1123">
                  <c:v>8.0359999999999996</c:v>
                </c:pt>
                <c:pt idx="1124">
                  <c:v>8.0869999999999997</c:v>
                </c:pt>
                <c:pt idx="1125">
                  <c:v>8.3360000000000003</c:v>
                </c:pt>
                <c:pt idx="1126">
                  <c:v>8.3580000000000005</c:v>
                </c:pt>
                <c:pt idx="1127">
                  <c:v>8.3490000000000002</c:v>
                </c:pt>
                <c:pt idx="1128">
                  <c:v>8.3729999999999993</c:v>
                </c:pt>
                <c:pt idx="1129">
                  <c:v>8.3409999999999993</c:v>
                </c:pt>
                <c:pt idx="1130">
                  <c:v>8.3239999999999998</c:v>
                </c:pt>
                <c:pt idx="1131">
                  <c:v>8.375</c:v>
                </c:pt>
                <c:pt idx="1132">
                  <c:v>8.4979999999999993</c:v>
                </c:pt>
                <c:pt idx="1133">
                  <c:v>8.5250000000000004</c:v>
                </c:pt>
                <c:pt idx="1134">
                  <c:v>8.5190000000000001</c:v>
                </c:pt>
                <c:pt idx="1135">
                  <c:v>8.5120000000000005</c:v>
                </c:pt>
                <c:pt idx="1136">
                  <c:v>8.5229999999999997</c:v>
                </c:pt>
                <c:pt idx="1137">
                  <c:v>8.4969999999999999</c:v>
                </c:pt>
                <c:pt idx="1138">
                  <c:v>8.5190000000000001</c:v>
                </c:pt>
                <c:pt idx="1139">
                  <c:v>8.5370000000000008</c:v>
                </c:pt>
                <c:pt idx="1140">
                  <c:v>8.5389999999999997</c:v>
                </c:pt>
                <c:pt idx="1141">
                  <c:v>8.5259999999999998</c:v>
                </c:pt>
                <c:pt idx="1142">
                  <c:v>8.5139999999999993</c:v>
                </c:pt>
                <c:pt idx="1143">
                  <c:v>8.5120000000000005</c:v>
                </c:pt>
                <c:pt idx="1144">
                  <c:v>8.5069999999999997</c:v>
                </c:pt>
                <c:pt idx="1145">
                  <c:v>8.5250000000000004</c:v>
                </c:pt>
                <c:pt idx="1146">
                  <c:v>8.5640000000000001</c:v>
                </c:pt>
                <c:pt idx="1147">
                  <c:v>8.5739999999999998</c:v>
                </c:pt>
                <c:pt idx="1148">
                  <c:v>8.5649999999999995</c:v>
                </c:pt>
                <c:pt idx="1149">
                  <c:v>8.6530000000000005</c:v>
                </c:pt>
                <c:pt idx="1150">
                  <c:v>8.6620000000000008</c:v>
                </c:pt>
                <c:pt idx="1151">
                  <c:v>8.6210000000000004</c:v>
                </c:pt>
                <c:pt idx="1152">
                  <c:v>8.6229999999999993</c:v>
                </c:pt>
                <c:pt idx="1153">
                  <c:v>8.6549999999999994</c:v>
                </c:pt>
                <c:pt idx="1154">
                  <c:v>8.67</c:v>
                </c:pt>
                <c:pt idx="1155">
                  <c:v>8.6539999999999999</c:v>
                </c:pt>
                <c:pt idx="1156">
                  <c:v>8.6389999999999993</c:v>
                </c:pt>
                <c:pt idx="1157">
                  <c:v>8.6229999999999993</c:v>
                </c:pt>
                <c:pt idx="1158">
                  <c:v>8.5790000000000006</c:v>
                </c:pt>
                <c:pt idx="1159">
                  <c:v>8.5649999999999995</c:v>
                </c:pt>
                <c:pt idx="1160">
                  <c:v>8.5429999999999993</c:v>
                </c:pt>
                <c:pt idx="1161">
                  <c:v>8.3879999999999999</c:v>
                </c:pt>
                <c:pt idx="1162">
                  <c:v>8.3659999999999997</c:v>
                </c:pt>
                <c:pt idx="1163">
                  <c:v>8.3650000000000002</c:v>
                </c:pt>
                <c:pt idx="1164">
                  <c:v>8.4589999999999996</c:v>
                </c:pt>
                <c:pt idx="1165">
                  <c:v>8.4770000000000003</c:v>
                </c:pt>
                <c:pt idx="1166">
                  <c:v>8.4390000000000001</c:v>
                </c:pt>
                <c:pt idx="1167">
                  <c:v>8.5459999999999994</c:v>
                </c:pt>
                <c:pt idx="1168">
                  <c:v>8.5909999999999993</c:v>
                </c:pt>
                <c:pt idx="1169">
                  <c:v>8.6270000000000007</c:v>
                </c:pt>
                <c:pt idx="1170">
                  <c:v>8.6890000000000001</c:v>
                </c:pt>
                <c:pt idx="1171">
                  <c:v>8.7550000000000008</c:v>
                </c:pt>
                <c:pt idx="1172">
                  <c:v>8.5419999999999998</c:v>
                </c:pt>
                <c:pt idx="1173">
                  <c:v>8.5850000000000009</c:v>
                </c:pt>
                <c:pt idx="1174">
                  <c:v>8.5969999999999995</c:v>
                </c:pt>
                <c:pt idx="1175">
                  <c:v>8.5139999999999993</c:v>
                </c:pt>
                <c:pt idx="1176">
                  <c:v>8.4359999999999999</c:v>
                </c:pt>
                <c:pt idx="1177">
                  <c:v>8.3879999999999999</c:v>
                </c:pt>
                <c:pt idx="1178">
                  <c:v>8.4039999999999999</c:v>
                </c:pt>
                <c:pt idx="1179">
                  <c:v>8.41</c:v>
                </c:pt>
                <c:pt idx="1180">
                  <c:v>8.407</c:v>
                </c:pt>
                <c:pt idx="1181">
                  <c:v>8.4220000000000006</c:v>
                </c:pt>
                <c:pt idx="1182">
                  <c:v>8.3460000000000001</c:v>
                </c:pt>
                <c:pt idx="1183">
                  <c:v>8.282</c:v>
                </c:pt>
                <c:pt idx="1184">
                  <c:v>8.3309999999999995</c:v>
                </c:pt>
                <c:pt idx="1185">
                  <c:v>8.2949999999999999</c:v>
                </c:pt>
                <c:pt idx="1186">
                  <c:v>8.2889999999999997</c:v>
                </c:pt>
                <c:pt idx="1187">
                  <c:v>8.2409999999999997</c:v>
                </c:pt>
                <c:pt idx="1188">
                  <c:v>8.2360000000000007</c:v>
                </c:pt>
                <c:pt idx="1189">
                  <c:v>8.2210000000000001</c:v>
                </c:pt>
                <c:pt idx="1190">
                  <c:v>8.2390000000000008</c:v>
                </c:pt>
                <c:pt idx="1191">
                  <c:v>8.23</c:v>
                </c:pt>
                <c:pt idx="1192">
                  <c:v>8.1989999999999998</c:v>
                </c:pt>
                <c:pt idx="1193">
                  <c:v>8.2140000000000004</c:v>
                </c:pt>
                <c:pt idx="1194">
                  <c:v>8.2260000000000009</c:v>
                </c:pt>
                <c:pt idx="1195">
                  <c:v>8.2070000000000007</c:v>
                </c:pt>
                <c:pt idx="1196">
                  <c:v>8.2010000000000005</c:v>
                </c:pt>
                <c:pt idx="1197">
                  <c:v>8.2219999999999995</c:v>
                </c:pt>
                <c:pt idx="1198">
                  <c:v>8.173</c:v>
                </c:pt>
                <c:pt idx="1199">
                  <c:v>8.1929999999999996</c:v>
                </c:pt>
                <c:pt idx="1200">
                  <c:v>8.1859999999999999</c:v>
                </c:pt>
                <c:pt idx="1201">
                  <c:v>8.1790000000000003</c:v>
                </c:pt>
                <c:pt idx="1202">
                  <c:v>8.2010000000000005</c:v>
                </c:pt>
                <c:pt idx="1203">
                  <c:v>8.2149999999999999</c:v>
                </c:pt>
                <c:pt idx="1204">
                  <c:v>8.2639999999999993</c:v>
                </c:pt>
                <c:pt idx="1205">
                  <c:v>8.2409999999999997</c:v>
                </c:pt>
                <c:pt idx="1206">
                  <c:v>8.1869999999999994</c:v>
                </c:pt>
                <c:pt idx="1207">
                  <c:v>8.1739999999999995</c:v>
                </c:pt>
                <c:pt idx="1208">
                  <c:v>8.1519999999999992</c:v>
                </c:pt>
                <c:pt idx="1209">
                  <c:v>8.1300000000000008</c:v>
                </c:pt>
                <c:pt idx="1210">
                  <c:v>8.1419999999999995</c:v>
                </c:pt>
                <c:pt idx="1211">
                  <c:v>8.2759999999999998</c:v>
                </c:pt>
                <c:pt idx="1212">
                  <c:v>8.2840000000000007</c:v>
                </c:pt>
                <c:pt idx="1213">
                  <c:v>8.3460000000000001</c:v>
                </c:pt>
                <c:pt idx="1214">
                  <c:v>8.3239999999999998</c:v>
                </c:pt>
                <c:pt idx="1215">
                  <c:v>8.34</c:v>
                </c:pt>
                <c:pt idx="1216">
                  <c:v>8.1750000000000007</c:v>
                </c:pt>
                <c:pt idx="1217">
                  <c:v>8.1549999999999994</c:v>
                </c:pt>
                <c:pt idx="1218">
                  <c:v>8.1760000000000002</c:v>
                </c:pt>
                <c:pt idx="1219">
                  <c:v>8.1869999999999994</c:v>
                </c:pt>
                <c:pt idx="1220">
                  <c:v>8.2210000000000001</c:v>
                </c:pt>
                <c:pt idx="1221">
                  <c:v>8.2059999999999995</c:v>
                </c:pt>
                <c:pt idx="1222">
                  <c:v>8.2119999999999997</c:v>
                </c:pt>
                <c:pt idx="1223">
                  <c:v>8.2319999999999993</c:v>
                </c:pt>
                <c:pt idx="1224">
                  <c:v>8.2560000000000002</c:v>
                </c:pt>
                <c:pt idx="1225">
                  <c:v>8.2080000000000002</c:v>
                </c:pt>
                <c:pt idx="1226">
                  <c:v>8.19</c:v>
                </c:pt>
                <c:pt idx="1227">
                  <c:v>8.2850000000000001</c:v>
                </c:pt>
                <c:pt idx="1228">
                  <c:v>8.3369999999999997</c:v>
                </c:pt>
                <c:pt idx="1229">
                  <c:v>8.3629999999999995</c:v>
                </c:pt>
                <c:pt idx="1230">
                  <c:v>8.3490000000000002</c:v>
                </c:pt>
                <c:pt idx="1231">
                  <c:v>8.4019999999999992</c:v>
                </c:pt>
                <c:pt idx="1232">
                  <c:v>8.5670000000000002</c:v>
                </c:pt>
                <c:pt idx="1233">
                  <c:v>8.5370000000000008</c:v>
                </c:pt>
                <c:pt idx="1234">
                  <c:v>8.4830000000000005</c:v>
                </c:pt>
                <c:pt idx="1235">
                  <c:v>8.5050000000000008</c:v>
                </c:pt>
                <c:pt idx="1236">
                  <c:v>8.4789999999999992</c:v>
                </c:pt>
                <c:pt idx="1237">
                  <c:v>8.3580000000000005</c:v>
                </c:pt>
                <c:pt idx="1238">
                  <c:v>8.3290000000000006</c:v>
                </c:pt>
                <c:pt idx="1239">
                  <c:v>8.3330000000000002</c:v>
                </c:pt>
                <c:pt idx="1240">
                  <c:v>8.3179999999999996</c:v>
                </c:pt>
                <c:pt idx="1241">
                  <c:v>8.3249999999999993</c:v>
                </c:pt>
                <c:pt idx="1242">
                  <c:v>8.3879999999999999</c:v>
                </c:pt>
                <c:pt idx="1243">
                  <c:v>8.4860000000000007</c:v>
                </c:pt>
                <c:pt idx="1244">
                  <c:v>8.4949999999999992</c:v>
                </c:pt>
                <c:pt idx="1245">
                  <c:v>8.4309999999999992</c:v>
                </c:pt>
                <c:pt idx="1246">
                  <c:v>8.4689999999999994</c:v>
                </c:pt>
                <c:pt idx="1247">
                  <c:v>8.5229999999999997</c:v>
                </c:pt>
                <c:pt idx="1248">
                  <c:v>8.5259999999999998</c:v>
                </c:pt>
                <c:pt idx="1249">
                  <c:v>8.6110000000000007</c:v>
                </c:pt>
                <c:pt idx="1250">
                  <c:v>8.5950000000000006</c:v>
                </c:pt>
                <c:pt idx="1251">
                  <c:v>8.6720000000000006</c:v>
                </c:pt>
                <c:pt idx="1252">
                  <c:v>8.702</c:v>
                </c:pt>
                <c:pt idx="1253">
                  <c:v>8.7409999999999997</c:v>
                </c:pt>
                <c:pt idx="1254">
                  <c:v>8.83</c:v>
                </c:pt>
                <c:pt idx="1255">
                  <c:v>8.8350000000000009</c:v>
                </c:pt>
                <c:pt idx="1256">
                  <c:v>8.8230000000000004</c:v>
                </c:pt>
                <c:pt idx="1257">
                  <c:v>8.7880000000000003</c:v>
                </c:pt>
                <c:pt idx="1258">
                  <c:v>8.8019999999999996</c:v>
                </c:pt>
                <c:pt idx="1259">
                  <c:v>8.8409999999999993</c:v>
                </c:pt>
                <c:pt idx="1260">
                  <c:v>8.8290000000000006</c:v>
                </c:pt>
                <c:pt idx="1261">
                  <c:v>8.84</c:v>
                </c:pt>
                <c:pt idx="1262">
                  <c:v>8.859</c:v>
                </c:pt>
                <c:pt idx="1263">
                  <c:v>8.891</c:v>
                </c:pt>
                <c:pt idx="1264">
                  <c:v>8.923</c:v>
                </c:pt>
                <c:pt idx="1265">
                  <c:v>8.9719999999999995</c:v>
                </c:pt>
                <c:pt idx="1266">
                  <c:v>8.9359999999999999</c:v>
                </c:pt>
                <c:pt idx="1267">
                  <c:v>8.9269999999999996</c:v>
                </c:pt>
                <c:pt idx="1268">
                  <c:v>8.8539999999999992</c:v>
                </c:pt>
                <c:pt idx="1269">
                  <c:v>8.9570000000000007</c:v>
                </c:pt>
                <c:pt idx="1270">
                  <c:v>8.89</c:v>
                </c:pt>
                <c:pt idx="1271">
                  <c:v>8.907</c:v>
                </c:pt>
                <c:pt idx="1272">
                  <c:v>8.9350000000000005</c:v>
                </c:pt>
                <c:pt idx="1273">
                  <c:v>8.875</c:v>
                </c:pt>
                <c:pt idx="1274">
                  <c:v>8.8510000000000009</c:v>
                </c:pt>
                <c:pt idx="1275">
                  <c:v>8.7650000000000006</c:v>
                </c:pt>
                <c:pt idx="1276">
                  <c:v>8.8130000000000006</c:v>
                </c:pt>
                <c:pt idx="1277">
                  <c:v>8.82</c:v>
                </c:pt>
                <c:pt idx="1278">
                  <c:v>8.8049999999999997</c:v>
                </c:pt>
                <c:pt idx="1279">
                  <c:v>8.7690000000000001</c:v>
                </c:pt>
                <c:pt idx="1280">
                  <c:v>8.7530000000000001</c:v>
                </c:pt>
                <c:pt idx="1281">
                  <c:v>8.8049999999999997</c:v>
                </c:pt>
                <c:pt idx="1282">
                  <c:v>8.7899999999999991</c:v>
                </c:pt>
                <c:pt idx="1283">
                  <c:v>8.7240000000000002</c:v>
                </c:pt>
                <c:pt idx="1284">
                  <c:v>8.7379999999999995</c:v>
                </c:pt>
                <c:pt idx="1285">
                  <c:v>8.7240000000000002</c:v>
                </c:pt>
                <c:pt idx="1286">
                  <c:v>8.74</c:v>
                </c:pt>
                <c:pt idx="1287">
                  <c:v>8.5779999999999994</c:v>
                </c:pt>
                <c:pt idx="1288">
                  <c:v>8.5649999999999995</c:v>
                </c:pt>
                <c:pt idx="1289">
                  <c:v>8.5370000000000008</c:v>
                </c:pt>
                <c:pt idx="1290">
                  <c:v>8.52</c:v>
                </c:pt>
                <c:pt idx="1291">
                  <c:v>8.4169999999999998</c:v>
                </c:pt>
                <c:pt idx="1292">
                  <c:v>8.34</c:v>
                </c:pt>
                <c:pt idx="1293">
                  <c:v>8.3209999999999997</c:v>
                </c:pt>
                <c:pt idx="1294">
                  <c:v>8.3019999999999996</c:v>
                </c:pt>
                <c:pt idx="1295">
                  <c:v>8.3030000000000008</c:v>
                </c:pt>
                <c:pt idx="1296">
                  <c:v>8.3019999999999996</c:v>
                </c:pt>
                <c:pt idx="1297">
                  <c:v>8.33</c:v>
                </c:pt>
                <c:pt idx="1298">
                  <c:v>8.33</c:v>
                </c:pt>
                <c:pt idx="1299">
                  <c:v>8.3330000000000002</c:v>
                </c:pt>
                <c:pt idx="1300">
                  <c:v>8.3629999999999995</c:v>
                </c:pt>
                <c:pt idx="1301">
                  <c:v>8.3409999999999993</c:v>
                </c:pt>
                <c:pt idx="1302">
                  <c:v>8.34</c:v>
                </c:pt>
                <c:pt idx="1303">
                  <c:v>8.3130000000000006</c:v>
                </c:pt>
                <c:pt idx="1304">
                  <c:v>8.2889999999999997</c:v>
                </c:pt>
                <c:pt idx="1305">
                  <c:v>8.3089999999999993</c:v>
                </c:pt>
                <c:pt idx="1306">
                  <c:v>8.2940000000000005</c:v>
                </c:pt>
                <c:pt idx="1307">
                  <c:v>8.3049999999999997</c:v>
                </c:pt>
                <c:pt idx="1308">
                  <c:v>8.3019999999999996</c:v>
                </c:pt>
                <c:pt idx="1309">
                  <c:v>8.2899999999999991</c:v>
                </c:pt>
                <c:pt idx="1310">
                  <c:v>8.3360000000000003</c:v>
                </c:pt>
                <c:pt idx="1311">
                  <c:v>8.3209999999999997</c:v>
                </c:pt>
                <c:pt idx="1312">
                  <c:v>8.3219999999999992</c:v>
                </c:pt>
                <c:pt idx="1313">
                  <c:v>8.3030000000000008</c:v>
                </c:pt>
                <c:pt idx="1314">
                  <c:v>8.2379999999999995</c:v>
                </c:pt>
                <c:pt idx="1315">
                  <c:v>8.2270000000000003</c:v>
                </c:pt>
                <c:pt idx="1316">
                  <c:v>8.2629999999999999</c:v>
                </c:pt>
                <c:pt idx="1317">
                  <c:v>8.2620000000000005</c:v>
                </c:pt>
                <c:pt idx="1318">
                  <c:v>8.2690000000000001</c:v>
                </c:pt>
                <c:pt idx="1319">
                  <c:v>8.3119999999999994</c:v>
                </c:pt>
                <c:pt idx="1320">
                  <c:v>8.3000000000000007</c:v>
                </c:pt>
                <c:pt idx="1321">
                  <c:v>8.2690000000000001</c:v>
                </c:pt>
                <c:pt idx="1322">
                  <c:v>8.2100000000000009</c:v>
                </c:pt>
                <c:pt idx="1323">
                  <c:v>8.2010000000000005</c:v>
                </c:pt>
                <c:pt idx="1324">
                  <c:v>8.2210000000000001</c:v>
                </c:pt>
                <c:pt idx="1325">
                  <c:v>8.2569999999999997</c:v>
                </c:pt>
                <c:pt idx="1326">
                  <c:v>8.3219999999999992</c:v>
                </c:pt>
                <c:pt idx="1327">
                  <c:v>8.4079999999999995</c:v>
                </c:pt>
                <c:pt idx="1328">
                  <c:v>8.4269999999999996</c:v>
                </c:pt>
                <c:pt idx="1329">
                  <c:v>8.4420000000000002</c:v>
                </c:pt>
                <c:pt idx="1330">
                  <c:v>8.4580000000000002</c:v>
                </c:pt>
                <c:pt idx="1331">
                  <c:v>8.4510000000000005</c:v>
                </c:pt>
                <c:pt idx="1332">
                  <c:v>8.4570000000000007</c:v>
                </c:pt>
                <c:pt idx="1333">
                  <c:v>8.4359999999999999</c:v>
                </c:pt>
                <c:pt idx="1334">
                  <c:v>8.43</c:v>
                </c:pt>
                <c:pt idx="1335">
                  <c:v>8.2880000000000003</c:v>
                </c:pt>
                <c:pt idx="1336">
                  <c:v>8.3070000000000004</c:v>
                </c:pt>
                <c:pt idx="1337">
                  <c:v>8.2729999999999997</c:v>
                </c:pt>
                <c:pt idx="1338">
                  <c:v>8.27</c:v>
                </c:pt>
                <c:pt idx="1339">
                  <c:v>8.2509999999999994</c:v>
                </c:pt>
                <c:pt idx="1340">
                  <c:v>8.2639999999999993</c:v>
                </c:pt>
                <c:pt idx="1341">
                  <c:v>8.2609999999999992</c:v>
                </c:pt>
                <c:pt idx="1342">
                  <c:v>8.2889999999999997</c:v>
                </c:pt>
                <c:pt idx="1343">
                  <c:v>8.3130000000000006</c:v>
                </c:pt>
                <c:pt idx="1344">
                  <c:v>8.282</c:v>
                </c:pt>
                <c:pt idx="1345">
                  <c:v>8.3209999999999997</c:v>
                </c:pt>
                <c:pt idx="1346">
                  <c:v>8.3469999999999995</c:v>
                </c:pt>
                <c:pt idx="1347">
                  <c:v>8.3559999999999999</c:v>
                </c:pt>
                <c:pt idx="1348">
                  <c:v>8.343</c:v>
                </c:pt>
                <c:pt idx="1349">
                  <c:v>8.3369999999999997</c:v>
                </c:pt>
                <c:pt idx="1350">
                  <c:v>8.3620000000000001</c:v>
                </c:pt>
                <c:pt idx="1351">
                  <c:v>8.33</c:v>
                </c:pt>
                <c:pt idx="1352">
                  <c:v>8.3119999999999994</c:v>
                </c:pt>
                <c:pt idx="1353">
                  <c:v>8.2919999999999998</c:v>
                </c:pt>
                <c:pt idx="1354">
                  <c:v>8.2569999999999997</c:v>
                </c:pt>
                <c:pt idx="1355">
                  <c:v>8.2509999999999994</c:v>
                </c:pt>
                <c:pt idx="1356">
                  <c:v>8.2729999999999997</c:v>
                </c:pt>
                <c:pt idx="1357">
                  <c:v>8.2539999999999996</c:v>
                </c:pt>
                <c:pt idx="1358">
                  <c:v>8.218</c:v>
                </c:pt>
                <c:pt idx="1359">
                  <c:v>8.2029999999999994</c:v>
                </c:pt>
                <c:pt idx="1360">
                  <c:v>8.2579999999999991</c:v>
                </c:pt>
                <c:pt idx="1361">
                  <c:v>8.3059999999999992</c:v>
                </c:pt>
                <c:pt idx="1362">
                  <c:v>8.3989999999999991</c:v>
                </c:pt>
                <c:pt idx="1363">
                  <c:v>8.3320000000000007</c:v>
                </c:pt>
                <c:pt idx="1364">
                  <c:v>8.2349999999999994</c:v>
                </c:pt>
                <c:pt idx="1365">
                  <c:v>8.2650000000000006</c:v>
                </c:pt>
                <c:pt idx="1366">
                  <c:v>8.2629999999999999</c:v>
                </c:pt>
                <c:pt idx="1367">
                  <c:v>8.2739999999999991</c:v>
                </c:pt>
                <c:pt idx="1368">
                  <c:v>8.2829999999999995</c:v>
                </c:pt>
                <c:pt idx="1369">
                  <c:v>8.2780000000000005</c:v>
                </c:pt>
                <c:pt idx="1370">
                  <c:v>8.2859999999999996</c:v>
                </c:pt>
                <c:pt idx="1371">
                  <c:v>8.2959999999999994</c:v>
                </c:pt>
                <c:pt idx="1372">
                  <c:v>8.3559999999999999</c:v>
                </c:pt>
                <c:pt idx="1373">
                  <c:v>8.41</c:v>
                </c:pt>
                <c:pt idx="1374">
                  <c:v>8.4629999999999992</c:v>
                </c:pt>
                <c:pt idx="1375">
                  <c:v>8.391</c:v>
                </c:pt>
                <c:pt idx="1376">
                  <c:v>8.391</c:v>
                </c:pt>
                <c:pt idx="1377">
                  <c:v>8.375</c:v>
                </c:pt>
                <c:pt idx="1378">
                  <c:v>8.3659999999999997</c:v>
                </c:pt>
                <c:pt idx="1379">
                  <c:v>8.3339999999999996</c:v>
                </c:pt>
                <c:pt idx="1380">
                  <c:v>8.3490000000000002</c:v>
                </c:pt>
                <c:pt idx="1381">
                  <c:v>8.3089999999999993</c:v>
                </c:pt>
                <c:pt idx="1382">
                  <c:v>8.2970000000000006</c:v>
                </c:pt>
                <c:pt idx="1383">
                  <c:v>8.2639999999999993</c:v>
                </c:pt>
                <c:pt idx="1384">
                  <c:v>8.2829999999999995</c:v>
                </c:pt>
                <c:pt idx="1385">
                  <c:v>8.2330000000000005</c:v>
                </c:pt>
                <c:pt idx="1386">
                  <c:v>8.2919999999999998</c:v>
                </c:pt>
                <c:pt idx="1387">
                  <c:v>8.2769999999999992</c:v>
                </c:pt>
                <c:pt idx="1388">
                  <c:v>8.2469999999999999</c:v>
                </c:pt>
                <c:pt idx="1389">
                  <c:v>8.1769999999999996</c:v>
                </c:pt>
                <c:pt idx="1390">
                  <c:v>8.2919999999999998</c:v>
                </c:pt>
                <c:pt idx="1391">
                  <c:v>8.2739999999999991</c:v>
                </c:pt>
                <c:pt idx="1392">
                  <c:v>8.24</c:v>
                </c:pt>
                <c:pt idx="1393">
                  <c:v>8.1460000000000008</c:v>
                </c:pt>
                <c:pt idx="1394">
                  <c:v>8.1310000000000002</c:v>
                </c:pt>
                <c:pt idx="1395">
                  <c:v>8.1050000000000004</c:v>
                </c:pt>
                <c:pt idx="1396">
                  <c:v>8.0760000000000005</c:v>
                </c:pt>
                <c:pt idx="1397">
                  <c:v>8.0960000000000001</c:v>
                </c:pt>
                <c:pt idx="1398">
                  <c:v>8.1010000000000009</c:v>
                </c:pt>
                <c:pt idx="1399">
                  <c:v>8.1020000000000003</c:v>
                </c:pt>
                <c:pt idx="1400">
                  <c:v>8.0850000000000009</c:v>
                </c:pt>
                <c:pt idx="1401">
                  <c:v>8.08</c:v>
                </c:pt>
                <c:pt idx="1402">
                  <c:v>8.08</c:v>
                </c:pt>
                <c:pt idx="1403">
                  <c:v>8.0410000000000004</c:v>
                </c:pt>
                <c:pt idx="1404">
                  <c:v>7.9960000000000004</c:v>
                </c:pt>
                <c:pt idx="1405">
                  <c:v>7.9989999999999997</c:v>
                </c:pt>
                <c:pt idx="1406">
                  <c:v>7.9420000000000002</c:v>
                </c:pt>
                <c:pt idx="1407">
                  <c:v>7.9749999999999996</c:v>
                </c:pt>
                <c:pt idx="1408">
                  <c:v>7.9859999999999998</c:v>
                </c:pt>
                <c:pt idx="1409">
                  <c:v>7.9859999999999998</c:v>
                </c:pt>
                <c:pt idx="1410">
                  <c:v>7.9889999999999999</c:v>
                </c:pt>
                <c:pt idx="1411">
                  <c:v>8.0090000000000003</c:v>
                </c:pt>
                <c:pt idx="1412">
                  <c:v>8.0020000000000007</c:v>
                </c:pt>
                <c:pt idx="1413">
                  <c:v>7.98</c:v>
                </c:pt>
                <c:pt idx="1414">
                  <c:v>7.9969999999999999</c:v>
                </c:pt>
                <c:pt idx="1415">
                  <c:v>8.01</c:v>
                </c:pt>
                <c:pt idx="1416">
                  <c:v>8.0090000000000003</c:v>
                </c:pt>
                <c:pt idx="1417">
                  <c:v>8.01</c:v>
                </c:pt>
                <c:pt idx="1418">
                  <c:v>8.0030000000000001</c:v>
                </c:pt>
                <c:pt idx="1419">
                  <c:v>7.9880000000000004</c:v>
                </c:pt>
                <c:pt idx="1420">
                  <c:v>7.96</c:v>
                </c:pt>
                <c:pt idx="1421">
                  <c:v>7.9619999999999997</c:v>
                </c:pt>
                <c:pt idx="1422">
                  <c:v>7.9530000000000003</c:v>
                </c:pt>
                <c:pt idx="1423">
                  <c:v>7.9640000000000004</c:v>
                </c:pt>
                <c:pt idx="1424">
                  <c:v>7.9530000000000003</c:v>
                </c:pt>
                <c:pt idx="1425">
                  <c:v>7.9459999999999997</c:v>
                </c:pt>
                <c:pt idx="1426">
                  <c:v>7.9340000000000002</c:v>
                </c:pt>
                <c:pt idx="1427">
                  <c:v>7.9669999999999996</c:v>
                </c:pt>
                <c:pt idx="1428">
                  <c:v>7.9480000000000004</c:v>
                </c:pt>
                <c:pt idx="1429">
                  <c:v>7.9420000000000002</c:v>
                </c:pt>
                <c:pt idx="1430">
                  <c:v>7.95</c:v>
                </c:pt>
                <c:pt idx="1431">
                  <c:v>8.0150000000000006</c:v>
                </c:pt>
                <c:pt idx="1432">
                  <c:v>8.0150000000000006</c:v>
                </c:pt>
                <c:pt idx="1433">
                  <c:v>8.093</c:v>
                </c:pt>
                <c:pt idx="1434">
                  <c:v>8.0920000000000005</c:v>
                </c:pt>
                <c:pt idx="1435">
                  <c:v>8.032</c:v>
                </c:pt>
                <c:pt idx="1436">
                  <c:v>8.0609999999999999</c:v>
                </c:pt>
                <c:pt idx="1437">
                  <c:v>8.0860000000000003</c:v>
                </c:pt>
                <c:pt idx="1438">
                  <c:v>8.1059999999999999</c:v>
                </c:pt>
                <c:pt idx="1439">
                  <c:v>8.0739999999999998</c:v>
                </c:pt>
                <c:pt idx="1440">
                  <c:v>8.0909999999999993</c:v>
                </c:pt>
                <c:pt idx="1441">
                  <c:v>8.1170000000000009</c:v>
                </c:pt>
                <c:pt idx="1442">
                  <c:v>8.1460000000000008</c:v>
                </c:pt>
                <c:pt idx="1443">
                  <c:v>8.125</c:v>
                </c:pt>
                <c:pt idx="1444">
                  <c:v>8.1669999999999998</c:v>
                </c:pt>
                <c:pt idx="1445">
                  <c:v>8.1820000000000004</c:v>
                </c:pt>
                <c:pt idx="1446">
                  <c:v>8.2149999999999999</c:v>
                </c:pt>
                <c:pt idx="1447">
                  <c:v>8.1999999999999993</c:v>
                </c:pt>
                <c:pt idx="1448">
                  <c:v>8.16</c:v>
                </c:pt>
                <c:pt idx="1449">
                  <c:v>8.1579999999999995</c:v>
                </c:pt>
                <c:pt idx="1450">
                  <c:v>8.1790000000000003</c:v>
                </c:pt>
                <c:pt idx="1451">
                  <c:v>8.1639999999999997</c:v>
                </c:pt>
                <c:pt idx="1452">
                  <c:v>8.1189999999999998</c:v>
                </c:pt>
                <c:pt idx="1453">
                  <c:v>8.1310000000000002</c:v>
                </c:pt>
                <c:pt idx="1454">
                  <c:v>8.1649999999999991</c:v>
                </c:pt>
                <c:pt idx="1455">
                  <c:v>8.2140000000000004</c:v>
                </c:pt>
                <c:pt idx="1456">
                  <c:v>8.1820000000000004</c:v>
                </c:pt>
                <c:pt idx="1457">
                  <c:v>8.1579999999999995</c:v>
                </c:pt>
                <c:pt idx="1458">
                  <c:v>8.1760000000000002</c:v>
                </c:pt>
                <c:pt idx="1459">
                  <c:v>8.1940000000000008</c:v>
                </c:pt>
                <c:pt idx="1460">
                  <c:v>8.2330000000000005</c:v>
                </c:pt>
                <c:pt idx="1461">
                  <c:v>8.2159999999999993</c:v>
                </c:pt>
                <c:pt idx="1462">
                  <c:v>8.1440000000000001</c:v>
                </c:pt>
                <c:pt idx="1463">
                  <c:v>8.1839999999999993</c:v>
                </c:pt>
                <c:pt idx="1464">
                  <c:v>8.1920000000000002</c:v>
                </c:pt>
                <c:pt idx="1465">
                  <c:v>8.2460000000000004</c:v>
                </c:pt>
                <c:pt idx="1466">
                  <c:v>8.1839999999999993</c:v>
                </c:pt>
                <c:pt idx="1467">
                  <c:v>8.0960000000000001</c:v>
                </c:pt>
                <c:pt idx="1468">
                  <c:v>8.0589999999999993</c:v>
                </c:pt>
                <c:pt idx="1469">
                  <c:v>8.0640000000000001</c:v>
                </c:pt>
                <c:pt idx="1470">
                  <c:v>7.9589999999999996</c:v>
                </c:pt>
                <c:pt idx="1471">
                  <c:v>7.9189999999999996</c:v>
                </c:pt>
                <c:pt idx="1472">
                  <c:v>7.9359999999999999</c:v>
                </c:pt>
                <c:pt idx="1473">
                  <c:v>7.9109999999999996</c:v>
                </c:pt>
                <c:pt idx="1474">
                  <c:v>7.9029999999999996</c:v>
                </c:pt>
                <c:pt idx="1475">
                  <c:v>7.9189999999999996</c:v>
                </c:pt>
                <c:pt idx="1476">
                  <c:v>7.9240000000000004</c:v>
                </c:pt>
                <c:pt idx="1477">
                  <c:v>7.9630000000000001</c:v>
                </c:pt>
                <c:pt idx="1478">
                  <c:v>7.9649999999999999</c:v>
                </c:pt>
                <c:pt idx="1479">
                  <c:v>7.931</c:v>
                </c:pt>
                <c:pt idx="1480">
                  <c:v>7.968</c:v>
                </c:pt>
                <c:pt idx="1481">
                  <c:v>7.9790000000000001</c:v>
                </c:pt>
                <c:pt idx="1482">
                  <c:v>8.0980000000000008</c:v>
                </c:pt>
                <c:pt idx="1483">
                  <c:v>8.1</c:v>
                </c:pt>
                <c:pt idx="1484">
                  <c:v>8.1240000000000006</c:v>
                </c:pt>
                <c:pt idx="1485">
                  <c:v>8.1199999999999992</c:v>
                </c:pt>
                <c:pt idx="1486">
                  <c:v>8.1349999999999998</c:v>
                </c:pt>
                <c:pt idx="1487">
                  <c:v>8.1050000000000004</c:v>
                </c:pt>
                <c:pt idx="1488">
                  <c:v>8.0839999999999996</c:v>
                </c:pt>
                <c:pt idx="1489">
                  <c:v>8.2129999999999992</c:v>
                </c:pt>
                <c:pt idx="1490">
                  <c:v>8.1530000000000005</c:v>
                </c:pt>
                <c:pt idx="1491">
                  <c:v>8.1129999999999995</c:v>
                </c:pt>
                <c:pt idx="1492">
                  <c:v>8.0950000000000006</c:v>
                </c:pt>
                <c:pt idx="1493">
                  <c:v>8.0589999999999993</c:v>
                </c:pt>
                <c:pt idx="1494">
                  <c:v>7.9850000000000003</c:v>
                </c:pt>
                <c:pt idx="1495">
                  <c:v>7.9690000000000003</c:v>
                </c:pt>
                <c:pt idx="1496">
                  <c:v>8.0269999999999992</c:v>
                </c:pt>
                <c:pt idx="1497">
                  <c:v>8.0050000000000008</c:v>
                </c:pt>
                <c:pt idx="1498">
                  <c:v>7.9950000000000001</c:v>
                </c:pt>
                <c:pt idx="1499">
                  <c:v>8.0129999999999999</c:v>
                </c:pt>
                <c:pt idx="1500">
                  <c:v>8.0250000000000004</c:v>
                </c:pt>
                <c:pt idx="1501">
                  <c:v>8.0280000000000005</c:v>
                </c:pt>
                <c:pt idx="1502">
                  <c:v>8.0660000000000007</c:v>
                </c:pt>
                <c:pt idx="1503">
                  <c:v>8.0679999999999996</c:v>
                </c:pt>
                <c:pt idx="1504">
                  <c:v>8.0969999999999995</c:v>
                </c:pt>
                <c:pt idx="1505">
                  <c:v>8.093</c:v>
                </c:pt>
                <c:pt idx="1506">
                  <c:v>8.0609999999999999</c:v>
                </c:pt>
                <c:pt idx="1507">
                  <c:v>8.0389999999999997</c:v>
                </c:pt>
                <c:pt idx="1508">
                  <c:v>8.0120000000000005</c:v>
                </c:pt>
                <c:pt idx="1509">
                  <c:v>7.98</c:v>
                </c:pt>
                <c:pt idx="1510">
                  <c:v>7.9560000000000004</c:v>
                </c:pt>
                <c:pt idx="1511">
                  <c:v>7.9770000000000003</c:v>
                </c:pt>
                <c:pt idx="1512">
                  <c:v>8.1300000000000008</c:v>
                </c:pt>
                <c:pt idx="1513">
                  <c:v>8.1319999999999997</c:v>
                </c:pt>
                <c:pt idx="1514">
                  <c:v>8.1289999999999996</c:v>
                </c:pt>
                <c:pt idx="1515">
                  <c:v>8.1430000000000007</c:v>
                </c:pt>
                <c:pt idx="1516">
                  <c:v>8.1769999999999996</c:v>
                </c:pt>
                <c:pt idx="1517">
                  <c:v>8.1479999999999997</c:v>
                </c:pt>
                <c:pt idx="1518">
                  <c:v>8.1319999999999997</c:v>
                </c:pt>
                <c:pt idx="1519">
                  <c:v>8.14</c:v>
                </c:pt>
                <c:pt idx="1520">
                  <c:v>8.1460000000000008</c:v>
                </c:pt>
                <c:pt idx="1521">
                  <c:v>8.1010000000000009</c:v>
                </c:pt>
                <c:pt idx="1522">
                  <c:v>8.1080000000000005</c:v>
                </c:pt>
                <c:pt idx="1523">
                  <c:v>8.0570000000000004</c:v>
                </c:pt>
                <c:pt idx="1524">
                  <c:v>8.0229999999999997</c:v>
                </c:pt>
                <c:pt idx="1525">
                  <c:v>8.0150000000000006</c:v>
                </c:pt>
                <c:pt idx="1526">
                  <c:v>8.0120000000000005</c:v>
                </c:pt>
                <c:pt idx="1527">
                  <c:v>7.9960000000000004</c:v>
                </c:pt>
                <c:pt idx="1528">
                  <c:v>7.9809999999999999</c:v>
                </c:pt>
                <c:pt idx="1529">
                  <c:v>7.9269999999999996</c:v>
                </c:pt>
                <c:pt idx="1530">
                  <c:v>7.9370000000000003</c:v>
                </c:pt>
                <c:pt idx="1531">
                  <c:v>7.94</c:v>
                </c:pt>
                <c:pt idx="1532">
                  <c:v>7.931</c:v>
                </c:pt>
                <c:pt idx="1533">
                  <c:v>7.9</c:v>
                </c:pt>
                <c:pt idx="1534">
                  <c:v>7.8380000000000001</c:v>
                </c:pt>
                <c:pt idx="1535">
                  <c:v>7.8449999999999998</c:v>
                </c:pt>
                <c:pt idx="1536">
                  <c:v>7.8689999999999998</c:v>
                </c:pt>
                <c:pt idx="1537">
                  <c:v>7.8659999999999997</c:v>
                </c:pt>
                <c:pt idx="1538">
                  <c:v>7.9450000000000003</c:v>
                </c:pt>
                <c:pt idx="1539">
                  <c:v>7.944</c:v>
                </c:pt>
                <c:pt idx="1540">
                  <c:v>7.9859999999999998</c:v>
                </c:pt>
                <c:pt idx="1541">
                  <c:v>7.976</c:v>
                </c:pt>
                <c:pt idx="1542">
                  <c:v>7.99</c:v>
                </c:pt>
                <c:pt idx="1543">
                  <c:v>7.984</c:v>
                </c:pt>
                <c:pt idx="1544">
                  <c:v>7.9450000000000003</c:v>
                </c:pt>
                <c:pt idx="1545">
                  <c:v>7.9390000000000001</c:v>
                </c:pt>
                <c:pt idx="1546">
                  <c:v>7.97</c:v>
                </c:pt>
                <c:pt idx="1547">
                  <c:v>7.8920000000000003</c:v>
                </c:pt>
                <c:pt idx="1548">
                  <c:v>7.9359999999999999</c:v>
                </c:pt>
                <c:pt idx="1549">
                  <c:v>7.9420000000000002</c:v>
                </c:pt>
                <c:pt idx="1550">
                  <c:v>7.9909999999999997</c:v>
                </c:pt>
                <c:pt idx="1551">
                  <c:v>7.9640000000000004</c:v>
                </c:pt>
                <c:pt idx="1552">
                  <c:v>7.9740000000000002</c:v>
                </c:pt>
                <c:pt idx="1553">
                  <c:v>7.944</c:v>
                </c:pt>
                <c:pt idx="1554">
                  <c:v>7.9530000000000003</c:v>
                </c:pt>
                <c:pt idx="1555">
                  <c:v>8.01</c:v>
                </c:pt>
                <c:pt idx="1556">
                  <c:v>8.0370000000000008</c:v>
                </c:pt>
                <c:pt idx="1557">
                  <c:v>8.0389999999999997</c:v>
                </c:pt>
                <c:pt idx="1558">
                  <c:v>8.0749999999999993</c:v>
                </c:pt>
                <c:pt idx="1559">
                  <c:v>8.0150000000000006</c:v>
                </c:pt>
                <c:pt idx="1560">
                  <c:v>8.0419999999999998</c:v>
                </c:pt>
                <c:pt idx="1561">
                  <c:v>7.9320000000000004</c:v>
                </c:pt>
                <c:pt idx="1562">
                  <c:v>7.9470000000000001</c:v>
                </c:pt>
                <c:pt idx="1563">
                  <c:v>7.89</c:v>
                </c:pt>
                <c:pt idx="1564">
                  <c:v>7.8140000000000001</c:v>
                </c:pt>
                <c:pt idx="1565">
                  <c:v>7.86</c:v>
                </c:pt>
                <c:pt idx="1566">
                  <c:v>7.8220000000000001</c:v>
                </c:pt>
                <c:pt idx="1567">
                  <c:v>7.8369999999999997</c:v>
                </c:pt>
                <c:pt idx="1568">
                  <c:v>7.8339999999999996</c:v>
                </c:pt>
                <c:pt idx="1569">
                  <c:v>7.8159999999999998</c:v>
                </c:pt>
                <c:pt idx="1570">
                  <c:v>7.83</c:v>
                </c:pt>
                <c:pt idx="1571">
                  <c:v>7.8959999999999999</c:v>
                </c:pt>
                <c:pt idx="1572">
                  <c:v>7.8209999999999997</c:v>
                </c:pt>
                <c:pt idx="1573">
                  <c:v>7.8460000000000001</c:v>
                </c:pt>
                <c:pt idx="1574">
                  <c:v>7.86</c:v>
                </c:pt>
                <c:pt idx="1575">
                  <c:v>7.8159999999999998</c:v>
                </c:pt>
                <c:pt idx="1576">
                  <c:v>7.7910000000000004</c:v>
                </c:pt>
                <c:pt idx="1577">
                  <c:v>7.7480000000000002</c:v>
                </c:pt>
                <c:pt idx="1578">
                  <c:v>7.7039999999999997</c:v>
                </c:pt>
                <c:pt idx="1579">
                  <c:v>7.673</c:v>
                </c:pt>
                <c:pt idx="1580">
                  <c:v>7.6749999999999998</c:v>
                </c:pt>
                <c:pt idx="1581">
                  <c:v>7.6769999999999996</c:v>
                </c:pt>
                <c:pt idx="1582">
                  <c:v>7.6749999999999998</c:v>
                </c:pt>
                <c:pt idx="1583">
                  <c:v>7.6319999999999997</c:v>
                </c:pt>
                <c:pt idx="1584">
                  <c:v>7.6189999999999998</c:v>
                </c:pt>
                <c:pt idx="1585">
                  <c:v>7.6340000000000003</c:v>
                </c:pt>
                <c:pt idx="1586">
                  <c:v>7.6289999999999996</c:v>
                </c:pt>
                <c:pt idx="1587">
                  <c:v>7.63</c:v>
                </c:pt>
                <c:pt idx="1588">
                  <c:v>7.6230000000000002</c:v>
                </c:pt>
                <c:pt idx="1589">
                  <c:v>7.61</c:v>
                </c:pt>
                <c:pt idx="1590">
                  <c:v>7.65</c:v>
                </c:pt>
                <c:pt idx="1591">
                  <c:v>7.59</c:v>
                </c:pt>
                <c:pt idx="1592">
                  <c:v>7.5890000000000004</c:v>
                </c:pt>
                <c:pt idx="1593">
                  <c:v>7.6210000000000004</c:v>
                </c:pt>
                <c:pt idx="1594">
                  <c:v>7.6289999999999996</c:v>
                </c:pt>
                <c:pt idx="1595">
                  <c:v>7.54</c:v>
                </c:pt>
                <c:pt idx="1596">
                  <c:v>7.5460000000000003</c:v>
                </c:pt>
                <c:pt idx="1597">
                  <c:v>7.5629999999999997</c:v>
                </c:pt>
                <c:pt idx="1598">
                  <c:v>7.6239999999999997</c:v>
                </c:pt>
                <c:pt idx="1599">
                  <c:v>7.6470000000000002</c:v>
                </c:pt>
                <c:pt idx="1600">
                  <c:v>7.59</c:v>
                </c:pt>
                <c:pt idx="1601">
                  <c:v>7.58</c:v>
                </c:pt>
                <c:pt idx="1602">
                  <c:v>7.577</c:v>
                </c:pt>
                <c:pt idx="1603">
                  <c:v>7.577</c:v>
                </c:pt>
                <c:pt idx="1604">
                  <c:v>7.5910000000000002</c:v>
                </c:pt>
                <c:pt idx="1605">
                  <c:v>7.5919999999999996</c:v>
                </c:pt>
                <c:pt idx="1606">
                  <c:v>7.6079999999999997</c:v>
                </c:pt>
                <c:pt idx="1607">
                  <c:v>7.6680000000000001</c:v>
                </c:pt>
                <c:pt idx="1608">
                  <c:v>7.6779999999999999</c:v>
                </c:pt>
                <c:pt idx="1609">
                  <c:v>7.61</c:v>
                </c:pt>
                <c:pt idx="1610">
                  <c:v>7.5330000000000004</c:v>
                </c:pt>
                <c:pt idx="1611">
                  <c:v>7.4710000000000001</c:v>
                </c:pt>
                <c:pt idx="1612">
                  <c:v>7.4429999999999996</c:v>
                </c:pt>
                <c:pt idx="1613">
                  <c:v>7.4850000000000003</c:v>
                </c:pt>
                <c:pt idx="1614">
                  <c:v>7.5670000000000002</c:v>
                </c:pt>
                <c:pt idx="1615">
                  <c:v>7.5659999999999998</c:v>
                </c:pt>
                <c:pt idx="1616">
                  <c:v>7.5060000000000002</c:v>
                </c:pt>
                <c:pt idx="1617">
                  <c:v>7.5149999999999997</c:v>
                </c:pt>
                <c:pt idx="1618">
                  <c:v>7.524</c:v>
                </c:pt>
                <c:pt idx="1619">
                  <c:v>7.5780000000000003</c:v>
                </c:pt>
                <c:pt idx="1620">
                  <c:v>7.4859999999999998</c:v>
                </c:pt>
                <c:pt idx="1621">
                  <c:v>7.3710000000000004</c:v>
                </c:pt>
                <c:pt idx="1622">
                  <c:v>7.4109999999999996</c:v>
                </c:pt>
                <c:pt idx="1623">
                  <c:v>7.3860000000000001</c:v>
                </c:pt>
                <c:pt idx="1624">
                  <c:v>7.4610000000000003</c:v>
                </c:pt>
                <c:pt idx="1625">
                  <c:v>7.41</c:v>
                </c:pt>
                <c:pt idx="1626">
                  <c:v>7.4969999999999999</c:v>
                </c:pt>
                <c:pt idx="1627">
                  <c:v>7.46</c:v>
                </c:pt>
                <c:pt idx="1628">
                  <c:v>7.51</c:v>
                </c:pt>
                <c:pt idx="1629">
                  <c:v>7.5140000000000002</c:v>
                </c:pt>
                <c:pt idx="1630">
                  <c:v>7.5839999999999996</c:v>
                </c:pt>
                <c:pt idx="1631">
                  <c:v>7.6029999999999998</c:v>
                </c:pt>
                <c:pt idx="1632">
                  <c:v>7.6909999999999998</c:v>
                </c:pt>
                <c:pt idx="1633">
                  <c:v>7.63</c:v>
                </c:pt>
                <c:pt idx="1634">
                  <c:v>7.649</c:v>
                </c:pt>
                <c:pt idx="1635">
                  <c:v>7.6020000000000003</c:v>
                </c:pt>
                <c:pt idx="1636">
                  <c:v>7.6840000000000002</c:v>
                </c:pt>
                <c:pt idx="1637">
                  <c:v>8.0570000000000004</c:v>
                </c:pt>
                <c:pt idx="1638">
                  <c:v>8.0630000000000006</c:v>
                </c:pt>
                <c:pt idx="1639">
                  <c:v>8.0920000000000005</c:v>
                </c:pt>
                <c:pt idx="1640">
                  <c:v>8.09</c:v>
                </c:pt>
                <c:pt idx="1641">
                  <c:v>8.1199999999999992</c:v>
                </c:pt>
                <c:pt idx="1642">
                  <c:v>8.0660000000000007</c:v>
                </c:pt>
                <c:pt idx="1643">
                  <c:v>8.0589999999999993</c:v>
                </c:pt>
                <c:pt idx="1644">
                  <c:v>7.9880000000000004</c:v>
                </c:pt>
                <c:pt idx="1645">
                  <c:v>8.0039999999999996</c:v>
                </c:pt>
                <c:pt idx="1646">
                  <c:v>8.0030000000000001</c:v>
                </c:pt>
                <c:pt idx="1647">
                  <c:v>8.0579999999999998</c:v>
                </c:pt>
                <c:pt idx="1648">
                  <c:v>8.0730000000000004</c:v>
                </c:pt>
                <c:pt idx="1649">
                  <c:v>8.0920000000000005</c:v>
                </c:pt>
                <c:pt idx="1650">
                  <c:v>8.0399999999999991</c:v>
                </c:pt>
                <c:pt idx="1651">
                  <c:v>8.0470000000000006</c:v>
                </c:pt>
                <c:pt idx="1652">
                  <c:v>7.8940000000000001</c:v>
                </c:pt>
                <c:pt idx="1653">
                  <c:v>7.835</c:v>
                </c:pt>
                <c:pt idx="1654">
                  <c:v>7.7789999999999999</c:v>
                </c:pt>
                <c:pt idx="1655">
                  <c:v>7.8029999999999999</c:v>
                </c:pt>
                <c:pt idx="1656">
                  <c:v>7.827</c:v>
                </c:pt>
                <c:pt idx="1657">
                  <c:v>7.8319999999999999</c:v>
                </c:pt>
                <c:pt idx="1658">
                  <c:v>7.7359999999999998</c:v>
                </c:pt>
                <c:pt idx="1659">
                  <c:v>7.835</c:v>
                </c:pt>
                <c:pt idx="1660">
                  <c:v>7.8609999999999998</c:v>
                </c:pt>
                <c:pt idx="1661">
                  <c:v>7.8650000000000002</c:v>
                </c:pt>
                <c:pt idx="1662">
                  <c:v>7.867</c:v>
                </c:pt>
                <c:pt idx="1663">
                  <c:v>7.8760000000000003</c:v>
                </c:pt>
                <c:pt idx="1664">
                  <c:v>7.8860000000000001</c:v>
                </c:pt>
                <c:pt idx="1665">
                  <c:v>7.8479999999999999</c:v>
                </c:pt>
                <c:pt idx="1666">
                  <c:v>7.968</c:v>
                </c:pt>
                <c:pt idx="1667">
                  <c:v>8.0050000000000008</c:v>
                </c:pt>
                <c:pt idx="1668">
                  <c:v>8.0139999999999993</c:v>
                </c:pt>
                <c:pt idx="1669">
                  <c:v>7.9980000000000002</c:v>
                </c:pt>
                <c:pt idx="1670">
                  <c:v>7.9829999999999997</c:v>
                </c:pt>
                <c:pt idx="1671">
                  <c:v>7.9829999999999997</c:v>
                </c:pt>
                <c:pt idx="1672">
                  <c:v>8.0069999999999997</c:v>
                </c:pt>
                <c:pt idx="1673">
                  <c:v>7.9749999999999996</c:v>
                </c:pt>
                <c:pt idx="1674">
                  <c:v>7.9290000000000003</c:v>
                </c:pt>
                <c:pt idx="1675">
                  <c:v>7.9619999999999997</c:v>
                </c:pt>
                <c:pt idx="1676">
                  <c:v>7.9130000000000003</c:v>
                </c:pt>
                <c:pt idx="1677">
                  <c:v>7.8849999999999998</c:v>
                </c:pt>
                <c:pt idx="1678">
                  <c:v>7.8</c:v>
                </c:pt>
                <c:pt idx="1679">
                  <c:v>7.7839999999999998</c:v>
                </c:pt>
                <c:pt idx="1680">
                  <c:v>7.827</c:v>
                </c:pt>
                <c:pt idx="1681">
                  <c:v>7.8529999999999998</c:v>
                </c:pt>
                <c:pt idx="1682">
                  <c:v>7.8760000000000003</c:v>
                </c:pt>
                <c:pt idx="1683">
                  <c:v>7.8769999999999998</c:v>
                </c:pt>
                <c:pt idx="1684">
                  <c:v>7.8890000000000002</c:v>
                </c:pt>
                <c:pt idx="1685">
                  <c:v>7.851</c:v>
                </c:pt>
                <c:pt idx="1686">
                  <c:v>7.8979999999999997</c:v>
                </c:pt>
                <c:pt idx="1687">
                  <c:v>7.8719999999999999</c:v>
                </c:pt>
                <c:pt idx="1688">
                  <c:v>7.7850000000000001</c:v>
                </c:pt>
                <c:pt idx="1689">
                  <c:v>7.7009999999999996</c:v>
                </c:pt>
                <c:pt idx="1690">
                  <c:v>7.6740000000000004</c:v>
                </c:pt>
                <c:pt idx="1691">
                  <c:v>7.6719999999999997</c:v>
                </c:pt>
                <c:pt idx="1692">
                  <c:v>7.69</c:v>
                </c:pt>
                <c:pt idx="1693">
                  <c:v>7.681</c:v>
                </c:pt>
                <c:pt idx="1694">
                  <c:v>7.67</c:v>
                </c:pt>
                <c:pt idx="1695">
                  <c:v>7.5869999999999997</c:v>
                </c:pt>
                <c:pt idx="1696">
                  <c:v>7.5750000000000002</c:v>
                </c:pt>
                <c:pt idx="1697">
                  <c:v>7.556</c:v>
                </c:pt>
                <c:pt idx="1698">
                  <c:v>7.5469999999999997</c:v>
                </c:pt>
                <c:pt idx="1699">
                  <c:v>7.5750000000000002</c:v>
                </c:pt>
                <c:pt idx="1700">
                  <c:v>7.5620000000000003</c:v>
                </c:pt>
                <c:pt idx="1701">
                  <c:v>7.5869999999999997</c:v>
                </c:pt>
                <c:pt idx="1702">
                  <c:v>7.6219999999999999</c:v>
                </c:pt>
                <c:pt idx="1703">
                  <c:v>7.6390000000000002</c:v>
                </c:pt>
                <c:pt idx="1704">
                  <c:v>7.6150000000000002</c:v>
                </c:pt>
                <c:pt idx="1705">
                  <c:v>7.64</c:v>
                </c:pt>
                <c:pt idx="1706">
                  <c:v>7.6660000000000004</c:v>
                </c:pt>
                <c:pt idx="1707">
                  <c:v>7.7140000000000004</c:v>
                </c:pt>
                <c:pt idx="1708">
                  <c:v>7.7069999999999999</c:v>
                </c:pt>
                <c:pt idx="1709">
                  <c:v>7.6740000000000004</c:v>
                </c:pt>
                <c:pt idx="1710">
                  <c:v>7.6719999999999997</c:v>
                </c:pt>
                <c:pt idx="1711">
                  <c:v>7.6680000000000001</c:v>
                </c:pt>
                <c:pt idx="1712">
                  <c:v>7.641</c:v>
                </c:pt>
                <c:pt idx="1713">
                  <c:v>7.6219999999999999</c:v>
                </c:pt>
                <c:pt idx="1714">
                  <c:v>7.6580000000000004</c:v>
                </c:pt>
                <c:pt idx="1715">
                  <c:v>7.5789999999999997</c:v>
                </c:pt>
                <c:pt idx="1716">
                  <c:v>7.5890000000000004</c:v>
                </c:pt>
                <c:pt idx="1717">
                  <c:v>7.5880000000000001</c:v>
                </c:pt>
                <c:pt idx="1718">
                  <c:v>7.5970000000000004</c:v>
                </c:pt>
                <c:pt idx="1719">
                  <c:v>7.5640000000000001</c:v>
                </c:pt>
                <c:pt idx="1720">
                  <c:v>7.5540000000000003</c:v>
                </c:pt>
                <c:pt idx="1721">
                  <c:v>7.5819999999999999</c:v>
                </c:pt>
                <c:pt idx="1722">
                  <c:v>7.6139999999999999</c:v>
                </c:pt>
                <c:pt idx="1723">
                  <c:v>7.5650000000000004</c:v>
                </c:pt>
                <c:pt idx="1724">
                  <c:v>7.55</c:v>
                </c:pt>
                <c:pt idx="1725">
                  <c:v>7.625</c:v>
                </c:pt>
                <c:pt idx="1726">
                  <c:v>7.55</c:v>
                </c:pt>
                <c:pt idx="1727">
                  <c:v>7.5439999999999996</c:v>
                </c:pt>
                <c:pt idx="1728">
                  <c:v>7.5650000000000004</c:v>
                </c:pt>
                <c:pt idx="1729">
                  <c:v>7.5839999999999996</c:v>
                </c:pt>
                <c:pt idx="1730">
                  <c:v>7.5270000000000001</c:v>
                </c:pt>
                <c:pt idx="1731">
                  <c:v>7.5650000000000004</c:v>
                </c:pt>
                <c:pt idx="1732">
                  <c:v>7.6680000000000001</c:v>
                </c:pt>
                <c:pt idx="1733">
                  <c:v>7.6139999999999999</c:v>
                </c:pt>
                <c:pt idx="1734">
                  <c:v>7.5780000000000003</c:v>
                </c:pt>
                <c:pt idx="1735">
                  <c:v>7.601</c:v>
                </c:pt>
                <c:pt idx="1736">
                  <c:v>7.5540000000000003</c:v>
                </c:pt>
                <c:pt idx="1737">
                  <c:v>7.5209999999999999</c:v>
                </c:pt>
                <c:pt idx="1738">
                  <c:v>7.1829999999999998</c:v>
                </c:pt>
                <c:pt idx="1739">
                  <c:v>7.173</c:v>
                </c:pt>
                <c:pt idx="1740">
                  <c:v>7.1840000000000002</c:v>
                </c:pt>
                <c:pt idx="1741">
                  <c:v>7.2009999999999996</c:v>
                </c:pt>
                <c:pt idx="1742">
                  <c:v>7.2210000000000001</c:v>
                </c:pt>
                <c:pt idx="1743">
                  <c:v>7.2270000000000003</c:v>
                </c:pt>
                <c:pt idx="1744">
                  <c:v>7.2569999999999997</c:v>
                </c:pt>
                <c:pt idx="1745">
                  <c:v>7.266</c:v>
                </c:pt>
                <c:pt idx="1746">
                  <c:v>7.2720000000000002</c:v>
                </c:pt>
                <c:pt idx="1747">
                  <c:v>7.3150000000000004</c:v>
                </c:pt>
                <c:pt idx="1748">
                  <c:v>7.3360000000000003</c:v>
                </c:pt>
                <c:pt idx="1749">
                  <c:v>7.3520000000000003</c:v>
                </c:pt>
                <c:pt idx="1750">
                  <c:v>7.3319999999999999</c:v>
                </c:pt>
                <c:pt idx="1751">
                  <c:v>7.3140000000000001</c:v>
                </c:pt>
                <c:pt idx="1752">
                  <c:v>7.3019999999999996</c:v>
                </c:pt>
                <c:pt idx="1753">
                  <c:v>7.3120000000000003</c:v>
                </c:pt>
                <c:pt idx="1754">
                  <c:v>7.2670000000000003</c:v>
                </c:pt>
                <c:pt idx="1755">
                  <c:v>7.2590000000000003</c:v>
                </c:pt>
                <c:pt idx="1756">
                  <c:v>7.27</c:v>
                </c:pt>
                <c:pt idx="1757">
                  <c:v>7.3019999999999996</c:v>
                </c:pt>
                <c:pt idx="1758">
                  <c:v>7.2480000000000002</c:v>
                </c:pt>
                <c:pt idx="1759">
                  <c:v>7.282</c:v>
                </c:pt>
                <c:pt idx="1760">
                  <c:v>7.3250000000000002</c:v>
                </c:pt>
                <c:pt idx="1761">
                  <c:v>7.4210000000000003</c:v>
                </c:pt>
                <c:pt idx="1762">
                  <c:v>7.4530000000000003</c:v>
                </c:pt>
                <c:pt idx="1763">
                  <c:v>7.3570000000000002</c:v>
                </c:pt>
                <c:pt idx="1764">
                  <c:v>7.3440000000000003</c:v>
                </c:pt>
                <c:pt idx="1765">
                  <c:v>7.4039999999999999</c:v>
                </c:pt>
                <c:pt idx="1766">
                  <c:v>7.4050000000000002</c:v>
                </c:pt>
                <c:pt idx="1767">
                  <c:v>7.37</c:v>
                </c:pt>
                <c:pt idx="1768">
                  <c:v>7.3739999999999997</c:v>
                </c:pt>
                <c:pt idx="1769">
                  <c:v>7.3449999999999998</c:v>
                </c:pt>
                <c:pt idx="1770">
                  <c:v>7.2839999999999998</c:v>
                </c:pt>
                <c:pt idx="1771">
                  <c:v>7.2089999999999996</c:v>
                </c:pt>
                <c:pt idx="1772">
                  <c:v>7.2839999999999998</c:v>
                </c:pt>
                <c:pt idx="1773">
                  <c:v>7.2089999999999996</c:v>
                </c:pt>
                <c:pt idx="1774">
                  <c:v>7.1950000000000003</c:v>
                </c:pt>
                <c:pt idx="1775">
                  <c:v>7.2130000000000001</c:v>
                </c:pt>
                <c:pt idx="1776">
                  <c:v>7.1550000000000002</c:v>
                </c:pt>
                <c:pt idx="1777">
                  <c:v>7.13</c:v>
                </c:pt>
                <c:pt idx="1778">
                  <c:v>7.0890000000000004</c:v>
                </c:pt>
                <c:pt idx="1779">
                  <c:v>7.08</c:v>
                </c:pt>
                <c:pt idx="1780">
                  <c:v>7.1349999999999998</c:v>
                </c:pt>
                <c:pt idx="1781">
                  <c:v>7.0750000000000002</c:v>
                </c:pt>
                <c:pt idx="1782">
                  <c:v>7.1520000000000001</c:v>
                </c:pt>
                <c:pt idx="1783">
                  <c:v>7.0640000000000001</c:v>
                </c:pt>
                <c:pt idx="1784">
                  <c:v>7.2329999999999997</c:v>
                </c:pt>
                <c:pt idx="1785">
                  <c:v>7.2610000000000001</c:v>
                </c:pt>
                <c:pt idx="1786">
                  <c:v>7.359</c:v>
                </c:pt>
                <c:pt idx="1787">
                  <c:v>7.3710000000000004</c:v>
                </c:pt>
                <c:pt idx="1788">
                  <c:v>7.3330000000000002</c:v>
                </c:pt>
                <c:pt idx="1789">
                  <c:v>7.3739999999999997</c:v>
                </c:pt>
                <c:pt idx="1790">
                  <c:v>7.3239999999999998</c:v>
                </c:pt>
                <c:pt idx="1791">
                  <c:v>7.4660000000000002</c:v>
                </c:pt>
                <c:pt idx="1792">
                  <c:v>7.4569999999999999</c:v>
                </c:pt>
                <c:pt idx="1793">
                  <c:v>7.37</c:v>
                </c:pt>
                <c:pt idx="1794">
                  <c:v>7.4379999999999997</c:v>
                </c:pt>
                <c:pt idx="1795">
                  <c:v>7.43</c:v>
                </c:pt>
                <c:pt idx="1796">
                  <c:v>7.2960000000000003</c:v>
                </c:pt>
                <c:pt idx="1797">
                  <c:v>7.1829999999999998</c:v>
                </c:pt>
                <c:pt idx="1798">
                  <c:v>7.1870000000000003</c:v>
                </c:pt>
                <c:pt idx="1799">
                  <c:v>7.319</c:v>
                </c:pt>
                <c:pt idx="1800">
                  <c:v>7.33</c:v>
                </c:pt>
                <c:pt idx="1801">
                  <c:v>7.2359999999999998</c:v>
                </c:pt>
                <c:pt idx="1802">
                  <c:v>7.1790000000000003</c:v>
                </c:pt>
                <c:pt idx="1803">
                  <c:v>7.1520000000000001</c:v>
                </c:pt>
                <c:pt idx="1804">
                  <c:v>7.0910000000000002</c:v>
                </c:pt>
                <c:pt idx="1805">
                  <c:v>7.1050000000000004</c:v>
                </c:pt>
                <c:pt idx="1806">
                  <c:v>7.03</c:v>
                </c:pt>
                <c:pt idx="1807">
                  <c:v>7.0330000000000004</c:v>
                </c:pt>
                <c:pt idx="1808">
                  <c:v>7.0650000000000004</c:v>
                </c:pt>
                <c:pt idx="1809">
                  <c:v>7.0960000000000001</c:v>
                </c:pt>
                <c:pt idx="1810">
                  <c:v>7.1429999999999998</c:v>
                </c:pt>
                <c:pt idx="1811">
                  <c:v>7.101</c:v>
                </c:pt>
                <c:pt idx="1812">
                  <c:v>7.0449999999999999</c:v>
                </c:pt>
                <c:pt idx="1813">
                  <c:v>7.0039999999999996</c:v>
                </c:pt>
                <c:pt idx="1814">
                  <c:v>7.0010000000000003</c:v>
                </c:pt>
                <c:pt idx="1815">
                  <c:v>7.1509999999999998</c:v>
                </c:pt>
                <c:pt idx="1816">
                  <c:v>7.1340000000000003</c:v>
                </c:pt>
                <c:pt idx="1817">
                  <c:v>7.109</c:v>
                </c:pt>
                <c:pt idx="1818">
                  <c:v>7.1289999999999996</c:v>
                </c:pt>
                <c:pt idx="1819">
                  <c:v>7.0919999999999996</c:v>
                </c:pt>
                <c:pt idx="1820">
                  <c:v>7.0570000000000004</c:v>
                </c:pt>
                <c:pt idx="1821">
                  <c:v>7.032</c:v>
                </c:pt>
                <c:pt idx="1822">
                  <c:v>7.0590000000000002</c:v>
                </c:pt>
                <c:pt idx="1823">
                  <c:v>7.056</c:v>
                </c:pt>
                <c:pt idx="1824">
                  <c:v>7.0519999999999996</c:v>
                </c:pt>
                <c:pt idx="1825">
                  <c:v>6.9809999999999999</c:v>
                </c:pt>
                <c:pt idx="1826">
                  <c:v>7.0119999999999996</c:v>
                </c:pt>
                <c:pt idx="1827">
                  <c:v>7.03</c:v>
                </c:pt>
                <c:pt idx="1828">
                  <c:v>7.0019999999999998</c:v>
                </c:pt>
                <c:pt idx="1829">
                  <c:v>6.952</c:v>
                </c:pt>
                <c:pt idx="1830">
                  <c:v>7.0270000000000001</c:v>
                </c:pt>
                <c:pt idx="1831">
                  <c:v>6.9950000000000001</c:v>
                </c:pt>
                <c:pt idx="1832">
                  <c:v>7.0019999999999998</c:v>
                </c:pt>
                <c:pt idx="1833">
                  <c:v>7.0750000000000002</c:v>
                </c:pt>
                <c:pt idx="1834">
                  <c:v>7.0010000000000003</c:v>
                </c:pt>
                <c:pt idx="1835">
                  <c:v>6.8239999999999998</c:v>
                </c:pt>
                <c:pt idx="1836">
                  <c:v>6.8890000000000002</c:v>
                </c:pt>
                <c:pt idx="1837">
                  <c:v>7.0119999999999996</c:v>
                </c:pt>
                <c:pt idx="1838">
                  <c:v>7.0049999999999999</c:v>
                </c:pt>
                <c:pt idx="1839">
                  <c:v>7.0010000000000003</c:v>
                </c:pt>
                <c:pt idx="1840">
                  <c:v>7.0010000000000003</c:v>
                </c:pt>
                <c:pt idx="1841">
                  <c:v>7.0149999999999997</c:v>
                </c:pt>
                <c:pt idx="1842">
                  <c:v>7.0019999999999998</c:v>
                </c:pt>
                <c:pt idx="1843">
                  <c:v>6.9489999999999998</c:v>
                </c:pt>
                <c:pt idx="1844">
                  <c:v>6.9180000000000001</c:v>
                </c:pt>
                <c:pt idx="1845">
                  <c:v>6.9080000000000004</c:v>
                </c:pt>
                <c:pt idx="1846">
                  <c:v>6.89</c:v>
                </c:pt>
                <c:pt idx="1847">
                  <c:v>6.9059999999999997</c:v>
                </c:pt>
                <c:pt idx="1848">
                  <c:v>6.8849999999999998</c:v>
                </c:pt>
                <c:pt idx="1849">
                  <c:v>6.8970000000000002</c:v>
                </c:pt>
                <c:pt idx="1850">
                  <c:v>6.8419999999999996</c:v>
                </c:pt>
                <c:pt idx="1851">
                  <c:v>6.7590000000000003</c:v>
                </c:pt>
                <c:pt idx="1852">
                  <c:v>6.6440000000000001</c:v>
                </c:pt>
                <c:pt idx="1853">
                  <c:v>6.6040000000000001</c:v>
                </c:pt>
                <c:pt idx="1854">
                  <c:v>6.5460000000000003</c:v>
                </c:pt>
                <c:pt idx="1855">
                  <c:v>6.5620000000000003</c:v>
                </c:pt>
                <c:pt idx="1856">
                  <c:v>6.5910000000000002</c:v>
                </c:pt>
                <c:pt idx="1857">
                  <c:v>6.6859999999999999</c:v>
                </c:pt>
                <c:pt idx="1858">
                  <c:v>6.694</c:v>
                </c:pt>
                <c:pt idx="1859">
                  <c:v>6.7030000000000003</c:v>
                </c:pt>
                <c:pt idx="1860">
                  <c:v>6.6989999999999998</c:v>
                </c:pt>
                <c:pt idx="1861">
                  <c:v>6.625</c:v>
                </c:pt>
                <c:pt idx="1862">
                  <c:v>6.5469999999999997</c:v>
                </c:pt>
                <c:pt idx="1863">
                  <c:v>6.5149999999999997</c:v>
                </c:pt>
                <c:pt idx="1864">
                  <c:v>6.4710000000000001</c:v>
                </c:pt>
                <c:pt idx="1865">
                  <c:v>6.391</c:v>
                </c:pt>
                <c:pt idx="1866">
                  <c:v>6.3620000000000001</c:v>
                </c:pt>
                <c:pt idx="1867">
                  <c:v>6.415</c:v>
                </c:pt>
                <c:pt idx="1868">
                  <c:v>6.2549999999999999</c:v>
                </c:pt>
                <c:pt idx="1869">
                  <c:v>6.4109999999999996</c:v>
                </c:pt>
                <c:pt idx="1870">
                  <c:v>6.3849999999999998</c:v>
                </c:pt>
                <c:pt idx="1871">
                  <c:v>6.3739999999999997</c:v>
                </c:pt>
                <c:pt idx="1872">
                  <c:v>6.3959999999999999</c:v>
                </c:pt>
                <c:pt idx="1873">
                  <c:v>6.343</c:v>
                </c:pt>
                <c:pt idx="1874">
                  <c:v>6.2889999999999997</c:v>
                </c:pt>
                <c:pt idx="1875">
                  <c:v>6.2480000000000002</c:v>
                </c:pt>
                <c:pt idx="1876">
                  <c:v>6.2130000000000001</c:v>
                </c:pt>
                <c:pt idx="1877">
                  <c:v>6.2560000000000002</c:v>
                </c:pt>
                <c:pt idx="1878">
                  <c:v>6.3520000000000003</c:v>
                </c:pt>
                <c:pt idx="1879">
                  <c:v>6.2279999999999998</c:v>
                </c:pt>
                <c:pt idx="1880">
                  <c:v>6.181</c:v>
                </c:pt>
                <c:pt idx="1881">
                  <c:v>6.0979999999999999</c:v>
                </c:pt>
                <c:pt idx="1882">
                  <c:v>6.1340000000000003</c:v>
                </c:pt>
                <c:pt idx="1883">
                  <c:v>6.1619999999999999</c:v>
                </c:pt>
                <c:pt idx="1884">
                  <c:v>6.093</c:v>
                </c:pt>
                <c:pt idx="1885">
                  <c:v>6.2220000000000004</c:v>
                </c:pt>
                <c:pt idx="1886">
                  <c:v>6.3860000000000001</c:v>
                </c:pt>
                <c:pt idx="1887">
                  <c:v>6.4089999999999998</c:v>
                </c:pt>
                <c:pt idx="1888">
                  <c:v>6.4909999999999997</c:v>
                </c:pt>
                <c:pt idx="1889">
                  <c:v>6.6520000000000001</c:v>
                </c:pt>
                <c:pt idx="1890">
                  <c:v>6.71</c:v>
                </c:pt>
                <c:pt idx="1891">
                  <c:v>6.7460000000000004</c:v>
                </c:pt>
                <c:pt idx="1892">
                  <c:v>6.9219999999999997</c:v>
                </c:pt>
                <c:pt idx="1893">
                  <c:v>7.024</c:v>
                </c:pt>
                <c:pt idx="1894">
                  <c:v>6.9349999999999996</c:v>
                </c:pt>
                <c:pt idx="1895">
                  <c:v>7.01</c:v>
                </c:pt>
                <c:pt idx="1896">
                  <c:v>7.0750000000000002</c:v>
                </c:pt>
                <c:pt idx="1897">
                  <c:v>6.9710000000000001</c:v>
                </c:pt>
                <c:pt idx="1898">
                  <c:v>6.8040000000000003</c:v>
                </c:pt>
                <c:pt idx="1899">
                  <c:v>6.7039999999999997</c:v>
                </c:pt>
                <c:pt idx="1900">
                  <c:v>6.6390000000000002</c:v>
                </c:pt>
                <c:pt idx="1901">
                  <c:v>6.51</c:v>
                </c:pt>
                <c:pt idx="1902">
                  <c:v>6.4630000000000001</c:v>
                </c:pt>
                <c:pt idx="1903">
                  <c:v>6.4669999999999996</c:v>
                </c:pt>
                <c:pt idx="1904">
                  <c:v>6.5339999999999998</c:v>
                </c:pt>
                <c:pt idx="1905">
                  <c:v>6.3090000000000002</c:v>
                </c:pt>
                <c:pt idx="1906">
                  <c:v>7.0739999999999998</c:v>
                </c:pt>
                <c:pt idx="1907">
                  <c:v>6.8739999999999997</c:v>
                </c:pt>
                <c:pt idx="1908">
                  <c:v>6.5270000000000001</c:v>
                </c:pt>
                <c:pt idx="1909">
                  <c:v>6.3010000000000002</c:v>
                </c:pt>
                <c:pt idx="1910">
                  <c:v>6.0810000000000004</c:v>
                </c:pt>
                <c:pt idx="1911">
                  <c:v>6.1520000000000001</c:v>
                </c:pt>
                <c:pt idx="1912">
                  <c:v>6.0380000000000003</c:v>
                </c:pt>
                <c:pt idx="1913">
                  <c:v>6.0259999999999998</c:v>
                </c:pt>
                <c:pt idx="1914">
                  <c:v>6.02</c:v>
                </c:pt>
                <c:pt idx="1915">
                  <c:v>6.1360000000000001</c:v>
                </c:pt>
                <c:pt idx="1916">
                  <c:v>6.1989999999999998</c:v>
                </c:pt>
                <c:pt idx="1917">
                  <c:v>6.1890000000000001</c:v>
                </c:pt>
                <c:pt idx="1918">
                  <c:v>6.0279999999999996</c:v>
                </c:pt>
                <c:pt idx="1919">
                  <c:v>6.093</c:v>
                </c:pt>
                <c:pt idx="1920">
                  <c:v>6.0940000000000003</c:v>
                </c:pt>
                <c:pt idx="1921">
                  <c:v>6.0309999999999997</c:v>
                </c:pt>
                <c:pt idx="1922">
                  <c:v>5.88</c:v>
                </c:pt>
                <c:pt idx="1923">
                  <c:v>5.867</c:v>
                </c:pt>
                <c:pt idx="1924">
                  <c:v>5.8949999999999996</c:v>
                </c:pt>
                <c:pt idx="1925">
                  <c:v>5.9509999999999996</c:v>
                </c:pt>
                <c:pt idx="1926">
                  <c:v>5.7720000000000002</c:v>
                </c:pt>
                <c:pt idx="1927">
                  <c:v>5.774</c:v>
                </c:pt>
                <c:pt idx="1928">
                  <c:v>5.9039999999999999</c:v>
                </c:pt>
                <c:pt idx="1929">
                  <c:v>5.835</c:v>
                </c:pt>
                <c:pt idx="1930">
                  <c:v>5.8220000000000001</c:v>
                </c:pt>
                <c:pt idx="1931">
                  <c:v>5.9880000000000004</c:v>
                </c:pt>
                <c:pt idx="1932">
                  <c:v>6.2549999999999999</c:v>
                </c:pt>
                <c:pt idx="1933">
                  <c:v>6.1660000000000004</c:v>
                </c:pt>
                <c:pt idx="1934">
                  <c:v>6.0060000000000002</c:v>
                </c:pt>
                <c:pt idx="1935">
                  <c:v>5.9669999999999996</c:v>
                </c:pt>
                <c:pt idx="1936">
                  <c:v>5.9080000000000004</c:v>
                </c:pt>
                <c:pt idx="1937">
                  <c:v>6.0140000000000002</c:v>
                </c:pt>
                <c:pt idx="1938">
                  <c:v>6.0090000000000003</c:v>
                </c:pt>
                <c:pt idx="1939">
                  <c:v>5.76</c:v>
                </c:pt>
                <c:pt idx="1940">
                  <c:v>5.7619999999999996</c:v>
                </c:pt>
                <c:pt idx="1941">
                  <c:v>6.093</c:v>
                </c:pt>
                <c:pt idx="1942">
                  <c:v>6.0380000000000003</c:v>
                </c:pt>
                <c:pt idx="1943">
                  <c:v>6.0670000000000002</c:v>
                </c:pt>
                <c:pt idx="1944">
                  <c:v>5.9989999999999997</c:v>
                </c:pt>
                <c:pt idx="1945">
                  <c:v>6.2530000000000001</c:v>
                </c:pt>
                <c:pt idx="1946">
                  <c:v>6.2539999999999996</c:v>
                </c:pt>
                <c:pt idx="1947">
                  <c:v>6.1550000000000002</c:v>
                </c:pt>
                <c:pt idx="1948">
                  <c:v>5.3559999999999999</c:v>
                </c:pt>
                <c:pt idx="1949">
                  <c:v>5.242</c:v>
                </c:pt>
                <c:pt idx="1950">
                  <c:v>5.2619999999999996</c:v>
                </c:pt>
                <c:pt idx="1951">
                  <c:v>5.4370000000000003</c:v>
                </c:pt>
                <c:pt idx="1952">
                  <c:v>5.5570000000000004</c:v>
                </c:pt>
                <c:pt idx="1953">
                  <c:v>5.5650000000000004</c:v>
                </c:pt>
                <c:pt idx="1954">
                  <c:v>5.5979999999999999</c:v>
                </c:pt>
                <c:pt idx="1955">
                  <c:v>5.681</c:v>
                </c:pt>
                <c:pt idx="1956">
                  <c:v>5.617</c:v>
                </c:pt>
                <c:pt idx="1957">
                  <c:v>5.5179999999999998</c:v>
                </c:pt>
                <c:pt idx="1958">
                  <c:v>5.4989999999999997</c:v>
                </c:pt>
                <c:pt idx="1959">
                  <c:v>5.8650000000000002</c:v>
                </c:pt>
                <c:pt idx="1960">
                  <c:v>6.0149999999999997</c:v>
                </c:pt>
                <c:pt idx="1961">
                  <c:v>6.1609999999999996</c:v>
                </c:pt>
                <c:pt idx="1962">
                  <c:v>6.1619999999999999</c:v>
                </c:pt>
                <c:pt idx="1963">
                  <c:v>6.4740000000000002</c:v>
                </c:pt>
                <c:pt idx="1964">
                  <c:v>6.617</c:v>
                </c:pt>
                <c:pt idx="1965">
                  <c:v>6.694</c:v>
                </c:pt>
                <c:pt idx="1966">
                  <c:v>6.76</c:v>
                </c:pt>
                <c:pt idx="1967">
                  <c:v>6.81</c:v>
                </c:pt>
                <c:pt idx="1968">
                  <c:v>6.7850000000000001</c:v>
                </c:pt>
                <c:pt idx="1969">
                  <c:v>7.02</c:v>
                </c:pt>
                <c:pt idx="1970">
                  <c:v>7.0510000000000002</c:v>
                </c:pt>
                <c:pt idx="1971">
                  <c:v>7.08</c:v>
                </c:pt>
                <c:pt idx="1972">
                  <c:v>7.1139999999999999</c:v>
                </c:pt>
                <c:pt idx="1973">
                  <c:v>7.2039999999999997</c:v>
                </c:pt>
                <c:pt idx="1974">
                  <c:v>7.1459999999999999</c:v>
                </c:pt>
                <c:pt idx="1975">
                  <c:v>7.1879999999999997</c:v>
                </c:pt>
                <c:pt idx="1976">
                  <c:v>7.2519999999999998</c:v>
                </c:pt>
                <c:pt idx="1977">
                  <c:v>7.3630000000000004</c:v>
                </c:pt>
                <c:pt idx="1978">
                  <c:v>7.4740000000000002</c:v>
                </c:pt>
                <c:pt idx="1979">
                  <c:v>7.508</c:v>
                </c:pt>
                <c:pt idx="1980">
                  <c:v>7.4610000000000003</c:v>
                </c:pt>
                <c:pt idx="1981">
                  <c:v>7.6479999999999997</c:v>
                </c:pt>
                <c:pt idx="1982">
                  <c:v>7.6929999999999996</c:v>
                </c:pt>
                <c:pt idx="1983">
                  <c:v>7.7169999999999996</c:v>
                </c:pt>
                <c:pt idx="1984">
                  <c:v>7.7080000000000002</c:v>
                </c:pt>
                <c:pt idx="1985">
                  <c:v>7.71</c:v>
                </c:pt>
                <c:pt idx="1986">
                  <c:v>7.7119999999999997</c:v>
                </c:pt>
                <c:pt idx="1987">
                  <c:v>7.6050000000000004</c:v>
                </c:pt>
                <c:pt idx="1988">
                  <c:v>7.57</c:v>
                </c:pt>
                <c:pt idx="1989">
                  <c:v>7.4509999999999996</c:v>
                </c:pt>
                <c:pt idx="1990">
                  <c:v>7.5279999999999996</c:v>
                </c:pt>
                <c:pt idx="1991">
                  <c:v>7.5979999999999999</c:v>
                </c:pt>
                <c:pt idx="1992">
                  <c:v>7.7779999999999996</c:v>
                </c:pt>
                <c:pt idx="1993">
                  <c:v>7.5650000000000004</c:v>
                </c:pt>
                <c:pt idx="1994">
                  <c:v>7.5750000000000002</c:v>
                </c:pt>
                <c:pt idx="1995">
                  <c:v>7.585</c:v>
                </c:pt>
                <c:pt idx="1996">
                  <c:v>7.7039999999999997</c:v>
                </c:pt>
                <c:pt idx="1997">
                  <c:v>7.7060000000000004</c:v>
                </c:pt>
                <c:pt idx="1998">
                  <c:v>7.9340000000000002</c:v>
                </c:pt>
                <c:pt idx="1999">
                  <c:v>7.9059999999999997</c:v>
                </c:pt>
                <c:pt idx="2000">
                  <c:v>7.8120000000000003</c:v>
                </c:pt>
                <c:pt idx="2001">
                  <c:v>7.7830000000000004</c:v>
                </c:pt>
                <c:pt idx="2002">
                  <c:v>8.0630000000000006</c:v>
                </c:pt>
                <c:pt idx="2003">
                  <c:v>8.0519999999999996</c:v>
                </c:pt>
                <c:pt idx="2004">
                  <c:v>8.0920000000000005</c:v>
                </c:pt>
                <c:pt idx="2005">
                  <c:v>8.2949999999999999</c:v>
                </c:pt>
                <c:pt idx="2006">
                  <c:v>8.4540000000000006</c:v>
                </c:pt>
                <c:pt idx="2007">
                  <c:v>8.6349999999999998</c:v>
                </c:pt>
                <c:pt idx="2008">
                  <c:v>8.4369999999999994</c:v>
                </c:pt>
                <c:pt idx="2009">
                  <c:v>8.5879999999999992</c:v>
                </c:pt>
                <c:pt idx="2010">
                  <c:v>8.6110000000000007</c:v>
                </c:pt>
                <c:pt idx="2011">
                  <c:v>8.4049999999999994</c:v>
                </c:pt>
                <c:pt idx="2012">
                  <c:v>8.4450000000000003</c:v>
                </c:pt>
                <c:pt idx="2013">
                  <c:v>8.3849999999999998</c:v>
                </c:pt>
                <c:pt idx="2014">
                  <c:v>8.3740000000000006</c:v>
                </c:pt>
                <c:pt idx="2015">
                  <c:v>8.1519999999999992</c:v>
                </c:pt>
                <c:pt idx="2016">
                  <c:v>8.0830000000000002</c:v>
                </c:pt>
                <c:pt idx="2017">
                  <c:v>8.2010000000000005</c:v>
                </c:pt>
                <c:pt idx="2018">
                  <c:v>8.2780000000000005</c:v>
                </c:pt>
                <c:pt idx="2019">
                  <c:v>8.3640000000000008</c:v>
                </c:pt>
                <c:pt idx="2020">
                  <c:v>8.36</c:v>
                </c:pt>
                <c:pt idx="2021">
                  <c:v>8.4529999999999994</c:v>
                </c:pt>
                <c:pt idx="2022">
                  <c:v>8.5030000000000001</c:v>
                </c:pt>
                <c:pt idx="2023">
                  <c:v>8.4849999999999994</c:v>
                </c:pt>
                <c:pt idx="2024">
                  <c:v>8.5020000000000007</c:v>
                </c:pt>
                <c:pt idx="2025">
                  <c:v>8.5679999999999996</c:v>
                </c:pt>
                <c:pt idx="2026">
                  <c:v>8.6769999999999996</c:v>
                </c:pt>
                <c:pt idx="2027">
                  <c:v>8.7100000000000009</c:v>
                </c:pt>
                <c:pt idx="2028">
                  <c:v>8.8089999999999993</c:v>
                </c:pt>
                <c:pt idx="2029">
                  <c:v>8.8970000000000002</c:v>
                </c:pt>
                <c:pt idx="2030">
                  <c:v>8.9030000000000005</c:v>
                </c:pt>
                <c:pt idx="2031">
                  <c:v>9.0060000000000002</c:v>
                </c:pt>
                <c:pt idx="2032">
                  <c:v>9.0939999999999994</c:v>
                </c:pt>
                <c:pt idx="2033">
                  <c:v>9.1829999999999998</c:v>
                </c:pt>
                <c:pt idx="2034">
                  <c:v>9.1530000000000005</c:v>
                </c:pt>
                <c:pt idx="2035">
                  <c:v>9.1</c:v>
                </c:pt>
                <c:pt idx="2036">
                  <c:v>9.1839999999999993</c:v>
                </c:pt>
                <c:pt idx="2037">
                  <c:v>9.0779999999999994</c:v>
                </c:pt>
                <c:pt idx="2038">
                  <c:v>8.9510000000000005</c:v>
                </c:pt>
                <c:pt idx="2039">
                  <c:v>8.8970000000000002</c:v>
                </c:pt>
                <c:pt idx="2040">
                  <c:v>9.0809999999999995</c:v>
                </c:pt>
                <c:pt idx="2041">
                  <c:v>9.0679999999999996</c:v>
                </c:pt>
                <c:pt idx="2042">
                  <c:v>9.0180000000000007</c:v>
                </c:pt>
                <c:pt idx="2043">
                  <c:v>9.016</c:v>
                </c:pt>
                <c:pt idx="2044">
                  <c:v>9.2219999999999995</c:v>
                </c:pt>
                <c:pt idx="2045">
                  <c:v>9.2620000000000005</c:v>
                </c:pt>
                <c:pt idx="2046">
                  <c:v>9.3190000000000008</c:v>
                </c:pt>
                <c:pt idx="2047">
                  <c:v>9.3309999999999995</c:v>
                </c:pt>
                <c:pt idx="2048">
                  <c:v>9.407</c:v>
                </c:pt>
                <c:pt idx="2049">
                  <c:v>9.0960000000000001</c:v>
                </c:pt>
                <c:pt idx="2050">
                  <c:v>9.1159999999999997</c:v>
                </c:pt>
                <c:pt idx="2051">
                  <c:v>9.0239999999999991</c:v>
                </c:pt>
                <c:pt idx="2052">
                  <c:v>9.0419999999999998</c:v>
                </c:pt>
                <c:pt idx="2053">
                  <c:v>9.1229999999999993</c:v>
                </c:pt>
                <c:pt idx="2054">
                  <c:v>9.0760000000000005</c:v>
                </c:pt>
                <c:pt idx="2055">
                  <c:v>9.1270000000000007</c:v>
                </c:pt>
                <c:pt idx="2056">
                  <c:v>9.2840000000000007</c:v>
                </c:pt>
                <c:pt idx="2057">
                  <c:v>9.3970000000000002</c:v>
                </c:pt>
                <c:pt idx="2058">
                  <c:v>9.4740000000000002</c:v>
                </c:pt>
                <c:pt idx="2059">
                  <c:v>9.3940000000000001</c:v>
                </c:pt>
                <c:pt idx="2060">
                  <c:v>9.4649999999999999</c:v>
                </c:pt>
                <c:pt idx="2061">
                  <c:v>9.3339999999999996</c:v>
                </c:pt>
                <c:pt idx="2062">
                  <c:v>9.3140000000000001</c:v>
                </c:pt>
                <c:pt idx="2063">
                  <c:v>9.3030000000000008</c:v>
                </c:pt>
                <c:pt idx="2064">
                  <c:v>9.1419999999999995</c:v>
                </c:pt>
                <c:pt idx="2065">
                  <c:v>8.9280000000000008</c:v>
                </c:pt>
                <c:pt idx="2066">
                  <c:v>8.8320000000000007</c:v>
                </c:pt>
                <c:pt idx="2067">
                  <c:v>8.7959999999999994</c:v>
                </c:pt>
                <c:pt idx="2068">
                  <c:v>8.6989999999999998</c:v>
                </c:pt>
                <c:pt idx="2069">
                  <c:v>8.625</c:v>
                </c:pt>
                <c:pt idx="2070">
                  <c:v>8.6219999999999999</c:v>
                </c:pt>
                <c:pt idx="2071">
                  <c:v>8.7249999999999996</c:v>
                </c:pt>
                <c:pt idx="2072">
                  <c:v>8.5779999999999994</c:v>
                </c:pt>
                <c:pt idx="2073">
                  <c:v>8.625</c:v>
                </c:pt>
                <c:pt idx="2074">
                  <c:v>8.6649999999999991</c:v>
                </c:pt>
                <c:pt idx="2075">
                  <c:v>8.4629999999999992</c:v>
                </c:pt>
                <c:pt idx="2076">
                  <c:v>8.3689999999999998</c:v>
                </c:pt>
                <c:pt idx="2077">
                  <c:v>8.3409999999999993</c:v>
                </c:pt>
                <c:pt idx="2078">
                  <c:v>8.3620000000000001</c:v>
                </c:pt>
                <c:pt idx="2079">
                  <c:v>8.4079999999999995</c:v>
                </c:pt>
                <c:pt idx="2080">
                  <c:v>8.3439999999999994</c:v>
                </c:pt>
                <c:pt idx="2081">
                  <c:v>8.26</c:v>
                </c:pt>
                <c:pt idx="2082">
                  <c:v>8.2840000000000007</c:v>
                </c:pt>
                <c:pt idx="2083">
                  <c:v>8.2870000000000008</c:v>
                </c:pt>
                <c:pt idx="2084">
                  <c:v>8.2370000000000001</c:v>
                </c:pt>
                <c:pt idx="2085">
                  <c:v>8.1839999999999993</c:v>
                </c:pt>
                <c:pt idx="2086">
                  <c:v>8.1449999999999996</c:v>
                </c:pt>
                <c:pt idx="2087">
                  <c:v>8.1210000000000004</c:v>
                </c:pt>
                <c:pt idx="2088">
                  <c:v>8.093</c:v>
                </c:pt>
                <c:pt idx="2089">
                  <c:v>8.1080000000000005</c:v>
                </c:pt>
                <c:pt idx="2090">
                  <c:v>8.0969999999999995</c:v>
                </c:pt>
                <c:pt idx="2091">
                  <c:v>8.0760000000000005</c:v>
                </c:pt>
                <c:pt idx="2092">
                  <c:v>8.0969999999999995</c:v>
                </c:pt>
                <c:pt idx="2093">
                  <c:v>8.0640000000000001</c:v>
                </c:pt>
                <c:pt idx="2094">
                  <c:v>8.0259999999999998</c:v>
                </c:pt>
                <c:pt idx="2095">
                  <c:v>8.0329999999999995</c:v>
                </c:pt>
                <c:pt idx="2096">
                  <c:v>7.9749999999999996</c:v>
                </c:pt>
                <c:pt idx="2097">
                  <c:v>7.9509999999999996</c:v>
                </c:pt>
                <c:pt idx="2098">
                  <c:v>7.9219999999999997</c:v>
                </c:pt>
                <c:pt idx="2099">
                  <c:v>7.8380000000000001</c:v>
                </c:pt>
                <c:pt idx="2100">
                  <c:v>7.8330000000000002</c:v>
                </c:pt>
                <c:pt idx="2101">
                  <c:v>7.8109999999999999</c:v>
                </c:pt>
                <c:pt idx="2102">
                  <c:v>7.94</c:v>
                </c:pt>
                <c:pt idx="2103">
                  <c:v>7.952</c:v>
                </c:pt>
                <c:pt idx="2104">
                  <c:v>7.9429999999999996</c:v>
                </c:pt>
                <c:pt idx="2105">
                  <c:v>7.9279999999999999</c:v>
                </c:pt>
                <c:pt idx="2106">
                  <c:v>7.8070000000000004</c:v>
                </c:pt>
                <c:pt idx="2107">
                  <c:v>7.8979999999999997</c:v>
                </c:pt>
                <c:pt idx="2108">
                  <c:v>7.8860000000000001</c:v>
                </c:pt>
                <c:pt idx="2109">
                  <c:v>7.923</c:v>
                </c:pt>
                <c:pt idx="2110">
                  <c:v>8.0259999999999998</c:v>
                </c:pt>
                <c:pt idx="2111">
                  <c:v>8.2140000000000004</c:v>
                </c:pt>
                <c:pt idx="2112">
                  <c:v>8.1150000000000002</c:v>
                </c:pt>
                <c:pt idx="2113">
                  <c:v>8.1219999999999999</c:v>
                </c:pt>
                <c:pt idx="2114">
                  <c:v>8.0589999999999993</c:v>
                </c:pt>
                <c:pt idx="2115">
                  <c:v>8.0579999999999998</c:v>
                </c:pt>
                <c:pt idx="2116">
                  <c:v>7.9660000000000002</c:v>
                </c:pt>
                <c:pt idx="2117">
                  <c:v>7.9960000000000004</c:v>
                </c:pt>
                <c:pt idx="2118">
                  <c:v>7.9749999999999996</c:v>
                </c:pt>
                <c:pt idx="2119">
                  <c:v>7.9539999999999997</c:v>
                </c:pt>
                <c:pt idx="2120">
                  <c:v>7.9930000000000003</c:v>
                </c:pt>
                <c:pt idx="2121">
                  <c:v>8.0180000000000007</c:v>
                </c:pt>
                <c:pt idx="2122">
                  <c:v>7.9589999999999996</c:v>
                </c:pt>
                <c:pt idx="2123">
                  <c:v>7.9550000000000001</c:v>
                </c:pt>
                <c:pt idx="2124">
                  <c:v>7.8209999999999997</c:v>
                </c:pt>
                <c:pt idx="2125">
                  <c:v>7.8090000000000002</c:v>
                </c:pt>
                <c:pt idx="2126">
                  <c:v>7.7750000000000004</c:v>
                </c:pt>
                <c:pt idx="2127">
                  <c:v>7.7910000000000004</c:v>
                </c:pt>
                <c:pt idx="2128">
                  <c:v>7.6689999999999996</c:v>
                </c:pt>
                <c:pt idx="2129">
                  <c:v>7.65</c:v>
                </c:pt>
                <c:pt idx="2130">
                  <c:v>7.7140000000000004</c:v>
                </c:pt>
                <c:pt idx="2131">
                  <c:v>7.665</c:v>
                </c:pt>
                <c:pt idx="2132">
                  <c:v>7.6950000000000003</c:v>
                </c:pt>
                <c:pt idx="2133">
                  <c:v>7.702</c:v>
                </c:pt>
                <c:pt idx="2134">
                  <c:v>7.7110000000000003</c:v>
                </c:pt>
                <c:pt idx="2135">
                  <c:v>7.71</c:v>
                </c:pt>
                <c:pt idx="2136">
                  <c:v>7.7190000000000003</c:v>
                </c:pt>
                <c:pt idx="2137">
                  <c:v>7.5919999999999996</c:v>
                </c:pt>
                <c:pt idx="2138">
                  <c:v>7.5839999999999996</c:v>
                </c:pt>
                <c:pt idx="2139">
                  <c:v>7.5570000000000004</c:v>
                </c:pt>
                <c:pt idx="2140">
                  <c:v>7.617</c:v>
                </c:pt>
                <c:pt idx="2141">
                  <c:v>7.6909999999999998</c:v>
                </c:pt>
                <c:pt idx="2142">
                  <c:v>7.6849999999999996</c:v>
                </c:pt>
                <c:pt idx="2143">
                  <c:v>7.69</c:v>
                </c:pt>
                <c:pt idx="2144">
                  <c:v>7.6680000000000001</c:v>
                </c:pt>
                <c:pt idx="2145">
                  <c:v>7.6470000000000002</c:v>
                </c:pt>
                <c:pt idx="2146">
                  <c:v>7.6950000000000003</c:v>
                </c:pt>
                <c:pt idx="2147">
                  <c:v>7.67</c:v>
                </c:pt>
                <c:pt idx="2148">
                  <c:v>7.5819999999999999</c:v>
                </c:pt>
                <c:pt idx="2149">
                  <c:v>7.6079999999999997</c:v>
                </c:pt>
                <c:pt idx="2150">
                  <c:v>7.5650000000000004</c:v>
                </c:pt>
                <c:pt idx="2151">
                  <c:v>7.5880000000000001</c:v>
                </c:pt>
                <c:pt idx="2152">
                  <c:v>7.5549999999999997</c:v>
                </c:pt>
                <c:pt idx="2153">
                  <c:v>7.5679999999999996</c:v>
                </c:pt>
                <c:pt idx="2154">
                  <c:v>7.5270000000000001</c:v>
                </c:pt>
                <c:pt idx="2155">
                  <c:v>7.4770000000000003</c:v>
                </c:pt>
                <c:pt idx="2156">
                  <c:v>7.49</c:v>
                </c:pt>
                <c:pt idx="2157">
                  <c:v>7.5810000000000004</c:v>
                </c:pt>
                <c:pt idx="2158">
                  <c:v>7.5069999999999997</c:v>
                </c:pt>
                <c:pt idx="2159">
                  <c:v>7.5049999999999999</c:v>
                </c:pt>
                <c:pt idx="2160">
                  <c:v>7.5789999999999997</c:v>
                </c:pt>
                <c:pt idx="2161">
                  <c:v>7.75</c:v>
                </c:pt>
                <c:pt idx="2162">
                  <c:v>7.7729999999999997</c:v>
                </c:pt>
                <c:pt idx="2163">
                  <c:v>7.7409999999999997</c:v>
                </c:pt>
                <c:pt idx="2164">
                  <c:v>7.76</c:v>
                </c:pt>
                <c:pt idx="2165">
                  <c:v>7.7930000000000001</c:v>
                </c:pt>
                <c:pt idx="2166">
                  <c:v>7.8239999999999998</c:v>
                </c:pt>
                <c:pt idx="2167">
                  <c:v>7.8639999999999999</c:v>
                </c:pt>
                <c:pt idx="2168">
                  <c:v>7.8659999999999997</c:v>
                </c:pt>
                <c:pt idx="2169">
                  <c:v>7.8719999999999999</c:v>
                </c:pt>
                <c:pt idx="2170">
                  <c:v>7.8730000000000002</c:v>
                </c:pt>
                <c:pt idx="2171">
                  <c:v>7.8890000000000002</c:v>
                </c:pt>
                <c:pt idx="2172">
                  <c:v>7.8959999999999999</c:v>
                </c:pt>
                <c:pt idx="2173">
                  <c:v>7.9029999999999996</c:v>
                </c:pt>
                <c:pt idx="2174">
                  <c:v>7.8959999999999999</c:v>
                </c:pt>
                <c:pt idx="2175">
                  <c:v>7.891</c:v>
                </c:pt>
                <c:pt idx="2176">
                  <c:v>7.8869999999999996</c:v>
                </c:pt>
                <c:pt idx="2177">
                  <c:v>7.8879999999999999</c:v>
                </c:pt>
                <c:pt idx="2178">
                  <c:v>7.883</c:v>
                </c:pt>
                <c:pt idx="2179">
                  <c:v>7.8760000000000003</c:v>
                </c:pt>
                <c:pt idx="2180">
                  <c:v>7.8860000000000001</c:v>
                </c:pt>
                <c:pt idx="2181">
                  <c:v>7.8719999999999999</c:v>
                </c:pt>
                <c:pt idx="2182">
                  <c:v>7.8869999999999996</c:v>
                </c:pt>
                <c:pt idx="2183">
                  <c:v>7.8929999999999998</c:v>
                </c:pt>
                <c:pt idx="2184">
                  <c:v>7.9080000000000004</c:v>
                </c:pt>
                <c:pt idx="2185">
                  <c:v>7.9219999999999997</c:v>
                </c:pt>
                <c:pt idx="2186">
                  <c:v>7.9180000000000001</c:v>
                </c:pt>
                <c:pt idx="2187">
                  <c:v>7.9020000000000001</c:v>
                </c:pt>
                <c:pt idx="2188">
                  <c:v>7.8890000000000002</c:v>
                </c:pt>
                <c:pt idx="2189">
                  <c:v>7.8879999999999999</c:v>
                </c:pt>
                <c:pt idx="2190">
                  <c:v>7.8869999999999996</c:v>
                </c:pt>
                <c:pt idx="2191">
                  <c:v>7.89</c:v>
                </c:pt>
                <c:pt idx="2192">
                  <c:v>7.8769999999999998</c:v>
                </c:pt>
                <c:pt idx="2193">
                  <c:v>7.8789999999999996</c:v>
                </c:pt>
                <c:pt idx="2194">
                  <c:v>7.8860000000000001</c:v>
                </c:pt>
                <c:pt idx="2195">
                  <c:v>7.88</c:v>
                </c:pt>
                <c:pt idx="2196">
                  <c:v>7.8769999999999998</c:v>
                </c:pt>
                <c:pt idx="2197">
                  <c:v>7.8869999999999996</c:v>
                </c:pt>
                <c:pt idx="2198">
                  <c:v>7.9470000000000001</c:v>
                </c:pt>
                <c:pt idx="2199">
                  <c:v>7.9089999999999998</c:v>
                </c:pt>
                <c:pt idx="2200">
                  <c:v>7.9</c:v>
                </c:pt>
                <c:pt idx="2201">
                  <c:v>7.891</c:v>
                </c:pt>
                <c:pt idx="2202">
                  <c:v>7.8689999999999998</c:v>
                </c:pt>
                <c:pt idx="2203">
                  <c:v>7.8609999999999998</c:v>
                </c:pt>
                <c:pt idx="2204">
                  <c:v>7.86</c:v>
                </c:pt>
                <c:pt idx="2205">
                  <c:v>7.8620000000000001</c:v>
                </c:pt>
                <c:pt idx="2206">
                  <c:v>7.8559999999999999</c:v>
                </c:pt>
                <c:pt idx="2207">
                  <c:v>7.8239999999999998</c:v>
                </c:pt>
                <c:pt idx="2208">
                  <c:v>7.8239999999999998</c:v>
                </c:pt>
                <c:pt idx="2209">
                  <c:v>7.82</c:v>
                </c:pt>
                <c:pt idx="2210">
                  <c:v>7.8310000000000004</c:v>
                </c:pt>
                <c:pt idx="2211">
                  <c:v>7.8280000000000003</c:v>
                </c:pt>
                <c:pt idx="2212">
                  <c:v>7.8780000000000001</c:v>
                </c:pt>
                <c:pt idx="2213">
                  <c:v>7.8959999999999999</c:v>
                </c:pt>
                <c:pt idx="2214">
                  <c:v>7.9169999999999998</c:v>
                </c:pt>
                <c:pt idx="2215">
                  <c:v>7.9279999999999999</c:v>
                </c:pt>
                <c:pt idx="2216">
                  <c:v>7.9130000000000003</c:v>
                </c:pt>
                <c:pt idx="2217">
                  <c:v>7.9130000000000003</c:v>
                </c:pt>
                <c:pt idx="2218">
                  <c:v>7.9</c:v>
                </c:pt>
                <c:pt idx="2219">
                  <c:v>7.8949999999999996</c:v>
                </c:pt>
                <c:pt idx="2220">
                  <c:v>7.907</c:v>
                </c:pt>
                <c:pt idx="2221">
                  <c:v>7.9320000000000004</c:v>
                </c:pt>
                <c:pt idx="2222">
                  <c:v>7.9359999999999999</c:v>
                </c:pt>
                <c:pt idx="2223">
                  <c:v>7.9269999999999996</c:v>
                </c:pt>
                <c:pt idx="2224">
                  <c:v>7.907</c:v>
                </c:pt>
                <c:pt idx="2225">
                  <c:v>7.8979999999999997</c:v>
                </c:pt>
                <c:pt idx="2226">
                  <c:v>7.9269999999999996</c:v>
                </c:pt>
                <c:pt idx="2227">
                  <c:v>7.92</c:v>
                </c:pt>
                <c:pt idx="2228">
                  <c:v>7.92</c:v>
                </c:pt>
                <c:pt idx="2229">
                  <c:v>7.92</c:v>
                </c:pt>
                <c:pt idx="2230">
                  <c:v>7.9169999999999998</c:v>
                </c:pt>
                <c:pt idx="2231">
                  <c:v>7.8920000000000003</c:v>
                </c:pt>
                <c:pt idx="2232">
                  <c:v>7.8650000000000002</c:v>
                </c:pt>
                <c:pt idx="2233">
                  <c:v>7.86</c:v>
                </c:pt>
                <c:pt idx="2234">
                  <c:v>7.8719999999999999</c:v>
                </c:pt>
                <c:pt idx="2235">
                  <c:v>7.8940000000000001</c:v>
                </c:pt>
                <c:pt idx="2236">
                  <c:v>7.8879999999999999</c:v>
                </c:pt>
                <c:pt idx="2237">
                  <c:v>7.891</c:v>
                </c:pt>
                <c:pt idx="2238">
                  <c:v>7.9009999999999998</c:v>
                </c:pt>
                <c:pt idx="2239">
                  <c:v>7.8979999999999997</c:v>
                </c:pt>
                <c:pt idx="2240">
                  <c:v>7.8929999999999998</c:v>
                </c:pt>
                <c:pt idx="2241">
                  <c:v>7.867</c:v>
                </c:pt>
                <c:pt idx="2242">
                  <c:v>7.9</c:v>
                </c:pt>
                <c:pt idx="2243">
                  <c:v>7.9260000000000002</c:v>
                </c:pt>
                <c:pt idx="2244">
                  <c:v>7.93</c:v>
                </c:pt>
                <c:pt idx="2245">
                  <c:v>7.9189999999999996</c:v>
                </c:pt>
                <c:pt idx="2246">
                  <c:v>7.9240000000000004</c:v>
                </c:pt>
                <c:pt idx="2247">
                  <c:v>7.9390000000000001</c:v>
                </c:pt>
                <c:pt idx="2248">
                  <c:v>7.9720000000000004</c:v>
                </c:pt>
                <c:pt idx="2249">
                  <c:v>7.9459999999999997</c:v>
                </c:pt>
                <c:pt idx="2250">
                  <c:v>7.9420000000000002</c:v>
                </c:pt>
                <c:pt idx="2251">
                  <c:v>7.9279999999999999</c:v>
                </c:pt>
                <c:pt idx="2252">
                  <c:v>7.9260000000000002</c:v>
                </c:pt>
                <c:pt idx="2253">
                  <c:v>7.95</c:v>
                </c:pt>
                <c:pt idx="2254">
                  <c:v>7.931</c:v>
                </c:pt>
                <c:pt idx="2255">
                  <c:v>7.9859999999999998</c:v>
                </c:pt>
                <c:pt idx="2256">
                  <c:v>8</c:v>
                </c:pt>
                <c:pt idx="2257">
                  <c:v>8.0259999999999998</c:v>
                </c:pt>
                <c:pt idx="2258">
                  <c:v>7.9930000000000003</c:v>
                </c:pt>
                <c:pt idx="2259">
                  <c:v>7.976</c:v>
                </c:pt>
                <c:pt idx="2260">
                  <c:v>7.9820000000000002</c:v>
                </c:pt>
                <c:pt idx="2261">
                  <c:v>7.984</c:v>
                </c:pt>
                <c:pt idx="2262">
                  <c:v>7.9029999999999996</c:v>
                </c:pt>
                <c:pt idx="2263">
                  <c:v>7.8360000000000003</c:v>
                </c:pt>
                <c:pt idx="2264">
                  <c:v>7.8540000000000001</c:v>
                </c:pt>
                <c:pt idx="2265">
                  <c:v>7.8769999999999998</c:v>
                </c:pt>
                <c:pt idx="2266">
                  <c:v>7.8879999999999999</c:v>
                </c:pt>
                <c:pt idx="2267">
                  <c:v>7.9039999999999999</c:v>
                </c:pt>
                <c:pt idx="2268">
                  <c:v>7.8520000000000003</c:v>
                </c:pt>
                <c:pt idx="2269">
                  <c:v>7.782</c:v>
                </c:pt>
                <c:pt idx="2270">
                  <c:v>7.8239999999999998</c:v>
                </c:pt>
                <c:pt idx="2271">
                  <c:v>7.8239999999999998</c:v>
                </c:pt>
                <c:pt idx="2272">
                  <c:v>7.8120000000000003</c:v>
                </c:pt>
                <c:pt idx="2273">
                  <c:v>7.7750000000000004</c:v>
                </c:pt>
                <c:pt idx="2274">
                  <c:v>7.734</c:v>
                </c:pt>
                <c:pt idx="2275">
                  <c:v>7.8049999999999997</c:v>
                </c:pt>
                <c:pt idx="2276">
                  <c:v>7.8360000000000003</c:v>
                </c:pt>
                <c:pt idx="2277">
                  <c:v>7.7969999999999997</c:v>
                </c:pt>
                <c:pt idx="2278">
                  <c:v>7.85</c:v>
                </c:pt>
                <c:pt idx="2279">
                  <c:v>7.93</c:v>
                </c:pt>
                <c:pt idx="2280">
                  <c:v>7.94</c:v>
                </c:pt>
                <c:pt idx="2281">
                  <c:v>7.9290000000000003</c:v>
                </c:pt>
                <c:pt idx="2282">
                  <c:v>7.93</c:v>
                </c:pt>
                <c:pt idx="2283">
                  <c:v>7.9359999999999999</c:v>
                </c:pt>
                <c:pt idx="2284">
                  <c:v>7.907</c:v>
                </c:pt>
                <c:pt idx="2285">
                  <c:v>8.0009999999999994</c:v>
                </c:pt>
                <c:pt idx="2286">
                  <c:v>7.9889999999999999</c:v>
                </c:pt>
                <c:pt idx="2287">
                  <c:v>8.0239999999999991</c:v>
                </c:pt>
                <c:pt idx="2288">
                  <c:v>8.0820000000000007</c:v>
                </c:pt>
                <c:pt idx="2289">
                  <c:v>8.1</c:v>
                </c:pt>
                <c:pt idx="2290">
                  <c:v>8.1530000000000005</c:v>
                </c:pt>
                <c:pt idx="2291">
                  <c:v>8.1820000000000004</c:v>
                </c:pt>
                <c:pt idx="2292">
                  <c:v>8.1929999999999996</c:v>
                </c:pt>
                <c:pt idx="2293">
                  <c:v>8.1579999999999995</c:v>
                </c:pt>
                <c:pt idx="2294">
                  <c:v>8.1329999999999991</c:v>
                </c:pt>
                <c:pt idx="2295">
                  <c:v>8.1419999999999995</c:v>
                </c:pt>
                <c:pt idx="2296">
                  <c:v>8.1449999999999996</c:v>
                </c:pt>
                <c:pt idx="2297">
                  <c:v>8.15</c:v>
                </c:pt>
                <c:pt idx="2298">
                  <c:v>8.1349999999999998</c:v>
                </c:pt>
                <c:pt idx="2299">
                  <c:v>8.109</c:v>
                </c:pt>
                <c:pt idx="2300">
                  <c:v>8.1869999999999994</c:v>
                </c:pt>
                <c:pt idx="2301">
                  <c:v>8.2309999999999999</c:v>
                </c:pt>
                <c:pt idx="2302">
                  <c:v>8.2520000000000007</c:v>
                </c:pt>
                <c:pt idx="2303">
                  <c:v>8.2759999999999998</c:v>
                </c:pt>
                <c:pt idx="2304">
                  <c:v>8.234</c:v>
                </c:pt>
                <c:pt idx="2305">
                  <c:v>8.1389999999999993</c:v>
                </c:pt>
                <c:pt idx="2306">
                  <c:v>8.1110000000000007</c:v>
                </c:pt>
                <c:pt idx="2307">
                  <c:v>8.1440000000000001</c:v>
                </c:pt>
                <c:pt idx="2308">
                  <c:v>8.0890000000000004</c:v>
                </c:pt>
                <c:pt idx="2309">
                  <c:v>8.1</c:v>
                </c:pt>
                <c:pt idx="2310">
                  <c:v>8.0890000000000004</c:v>
                </c:pt>
                <c:pt idx="2311">
                  <c:v>8.0920000000000005</c:v>
                </c:pt>
                <c:pt idx="2312">
                  <c:v>8.1020000000000003</c:v>
                </c:pt>
                <c:pt idx="2313">
                  <c:v>8.1080000000000005</c:v>
                </c:pt>
                <c:pt idx="2314">
                  <c:v>8.0670000000000002</c:v>
                </c:pt>
                <c:pt idx="2315">
                  <c:v>8.1460000000000008</c:v>
                </c:pt>
                <c:pt idx="2316">
                  <c:v>8.1560000000000006</c:v>
                </c:pt>
                <c:pt idx="2317">
                  <c:v>8.1289999999999996</c:v>
                </c:pt>
                <c:pt idx="2318">
                  <c:v>8.1159999999999997</c:v>
                </c:pt>
                <c:pt idx="2319">
                  <c:v>8.1050000000000004</c:v>
                </c:pt>
                <c:pt idx="2320">
                  <c:v>8.1519999999999992</c:v>
                </c:pt>
                <c:pt idx="2321">
                  <c:v>8.1120000000000001</c:v>
                </c:pt>
                <c:pt idx="2322">
                  <c:v>8.1129999999999995</c:v>
                </c:pt>
                <c:pt idx="2323">
                  <c:v>8.1449999999999996</c:v>
                </c:pt>
                <c:pt idx="2324">
                  <c:v>8.157</c:v>
                </c:pt>
                <c:pt idx="2325">
                  <c:v>8.1449999999999996</c:v>
                </c:pt>
                <c:pt idx="2326">
                  <c:v>8.1110000000000007</c:v>
                </c:pt>
                <c:pt idx="2327">
                  <c:v>8.0830000000000002</c:v>
                </c:pt>
                <c:pt idx="2328">
                  <c:v>8.1229999999999993</c:v>
                </c:pt>
                <c:pt idx="2329">
                  <c:v>8.157</c:v>
                </c:pt>
                <c:pt idx="2330">
                  <c:v>8.1560000000000006</c:v>
                </c:pt>
                <c:pt idx="2331">
                  <c:v>8.1509999999999998</c:v>
                </c:pt>
                <c:pt idx="2332">
                  <c:v>8.1780000000000008</c:v>
                </c:pt>
                <c:pt idx="2333">
                  <c:v>8.1029999999999998</c:v>
                </c:pt>
                <c:pt idx="2334">
                  <c:v>8.0440000000000005</c:v>
                </c:pt>
                <c:pt idx="2335">
                  <c:v>7.984</c:v>
                </c:pt>
                <c:pt idx="2336">
                  <c:v>8.0150000000000006</c:v>
                </c:pt>
                <c:pt idx="2337">
                  <c:v>8.0939999999999994</c:v>
                </c:pt>
                <c:pt idx="2338">
                  <c:v>8.0730000000000004</c:v>
                </c:pt>
                <c:pt idx="2339">
                  <c:v>8.0609999999999999</c:v>
                </c:pt>
                <c:pt idx="2340">
                  <c:v>8.0839999999999996</c:v>
                </c:pt>
                <c:pt idx="2341">
                  <c:v>8.1059999999999999</c:v>
                </c:pt>
                <c:pt idx="2342">
                  <c:v>8.0969999999999995</c:v>
                </c:pt>
                <c:pt idx="2343">
                  <c:v>8.1029999999999998</c:v>
                </c:pt>
                <c:pt idx="2344">
                  <c:v>8.0310000000000006</c:v>
                </c:pt>
                <c:pt idx="2345">
                  <c:v>8.0530000000000008</c:v>
                </c:pt>
                <c:pt idx="2346">
                  <c:v>8.02</c:v>
                </c:pt>
                <c:pt idx="2347">
                  <c:v>8.14</c:v>
                </c:pt>
                <c:pt idx="2348">
                  <c:v>8.1690000000000005</c:v>
                </c:pt>
                <c:pt idx="2349">
                  <c:v>8.1630000000000003</c:v>
                </c:pt>
                <c:pt idx="2350">
                  <c:v>8.1859999999999999</c:v>
                </c:pt>
                <c:pt idx="2351">
                  <c:v>7.976</c:v>
                </c:pt>
                <c:pt idx="2352">
                  <c:v>7.968</c:v>
                </c:pt>
                <c:pt idx="2353">
                  <c:v>7.9829999999999997</c:v>
                </c:pt>
                <c:pt idx="2354">
                  <c:v>7.99</c:v>
                </c:pt>
                <c:pt idx="2355">
                  <c:v>7.9480000000000004</c:v>
                </c:pt>
                <c:pt idx="2356">
                  <c:v>7.9720000000000004</c:v>
                </c:pt>
                <c:pt idx="2357">
                  <c:v>8.0790000000000006</c:v>
                </c:pt>
                <c:pt idx="2358">
                  <c:v>8.0519999999999996</c:v>
                </c:pt>
                <c:pt idx="2359">
                  <c:v>8.0299999999999994</c:v>
                </c:pt>
                <c:pt idx="2360">
                  <c:v>7.9909999999999997</c:v>
                </c:pt>
                <c:pt idx="2361">
                  <c:v>7.9740000000000002</c:v>
                </c:pt>
                <c:pt idx="2362">
                  <c:v>7.9660000000000002</c:v>
                </c:pt>
                <c:pt idx="2363">
                  <c:v>7.9489999999999998</c:v>
                </c:pt>
                <c:pt idx="2364">
                  <c:v>8.0250000000000004</c:v>
                </c:pt>
                <c:pt idx="2365">
                  <c:v>7.9909999999999997</c:v>
                </c:pt>
                <c:pt idx="2366">
                  <c:v>7.96</c:v>
                </c:pt>
                <c:pt idx="2367">
                  <c:v>7.9560000000000004</c:v>
                </c:pt>
                <c:pt idx="2368">
                  <c:v>7.9589999999999996</c:v>
                </c:pt>
                <c:pt idx="2369">
                  <c:v>7.9509999999999996</c:v>
                </c:pt>
                <c:pt idx="2370">
                  <c:v>7.9530000000000003</c:v>
                </c:pt>
                <c:pt idx="2371">
                  <c:v>7.98</c:v>
                </c:pt>
                <c:pt idx="2372">
                  <c:v>7.88</c:v>
                </c:pt>
                <c:pt idx="2373">
                  <c:v>7.8959999999999999</c:v>
                </c:pt>
                <c:pt idx="2374">
                  <c:v>7.9459999999999997</c:v>
                </c:pt>
                <c:pt idx="2375">
                  <c:v>7.9320000000000004</c:v>
                </c:pt>
                <c:pt idx="2376">
                  <c:v>7.9569999999999999</c:v>
                </c:pt>
                <c:pt idx="2377">
                  <c:v>7.9980000000000002</c:v>
                </c:pt>
                <c:pt idx="2378">
                  <c:v>8.0259999999999998</c:v>
                </c:pt>
                <c:pt idx="2379">
                  <c:v>8.0630000000000006</c:v>
                </c:pt>
                <c:pt idx="2380">
                  <c:v>8.0839999999999996</c:v>
                </c:pt>
                <c:pt idx="2381">
                  <c:v>7.907</c:v>
                </c:pt>
                <c:pt idx="2382">
                  <c:v>7.827</c:v>
                </c:pt>
                <c:pt idx="2383">
                  <c:v>7.8259999999999996</c:v>
                </c:pt>
                <c:pt idx="2384">
                  <c:v>7.7789999999999999</c:v>
                </c:pt>
                <c:pt idx="2385">
                  <c:v>7.742</c:v>
                </c:pt>
                <c:pt idx="2386">
                  <c:v>7.7539999999999996</c:v>
                </c:pt>
                <c:pt idx="2387">
                  <c:v>7.7169999999999996</c:v>
                </c:pt>
                <c:pt idx="2388">
                  <c:v>7.6980000000000004</c:v>
                </c:pt>
                <c:pt idx="2389">
                  <c:v>7.7640000000000002</c:v>
                </c:pt>
                <c:pt idx="2390">
                  <c:v>7.9080000000000004</c:v>
                </c:pt>
                <c:pt idx="2391">
                  <c:v>7.8959999999999999</c:v>
                </c:pt>
                <c:pt idx="2392">
                  <c:v>7.8579999999999997</c:v>
                </c:pt>
                <c:pt idx="2393">
                  <c:v>7.8760000000000003</c:v>
                </c:pt>
                <c:pt idx="2394">
                  <c:v>7.923</c:v>
                </c:pt>
                <c:pt idx="2395">
                  <c:v>7.8390000000000004</c:v>
                </c:pt>
                <c:pt idx="2396">
                  <c:v>7.8040000000000003</c:v>
                </c:pt>
                <c:pt idx="2397">
                  <c:v>7.81</c:v>
                </c:pt>
                <c:pt idx="2398">
                  <c:v>7.7649999999999997</c:v>
                </c:pt>
                <c:pt idx="2399">
                  <c:v>7.8440000000000003</c:v>
                </c:pt>
                <c:pt idx="2400">
                  <c:v>7.7370000000000001</c:v>
                </c:pt>
                <c:pt idx="2401">
                  <c:v>7.524</c:v>
                </c:pt>
                <c:pt idx="2402">
                  <c:v>7.5110000000000001</c:v>
                </c:pt>
                <c:pt idx="2403">
                  <c:v>7.4880000000000004</c:v>
                </c:pt>
                <c:pt idx="2404">
                  <c:v>7.4820000000000002</c:v>
                </c:pt>
                <c:pt idx="2405">
                  <c:v>7.5640000000000001</c:v>
                </c:pt>
                <c:pt idx="2406">
                  <c:v>7.5780000000000003</c:v>
                </c:pt>
                <c:pt idx="2407">
                  <c:v>7.5330000000000004</c:v>
                </c:pt>
                <c:pt idx="2408">
                  <c:v>7.5359999999999996</c:v>
                </c:pt>
                <c:pt idx="2409">
                  <c:v>7.6109999999999998</c:v>
                </c:pt>
                <c:pt idx="2410">
                  <c:v>7.6139999999999999</c:v>
                </c:pt>
                <c:pt idx="2411">
                  <c:v>7.6180000000000003</c:v>
                </c:pt>
                <c:pt idx="2412">
                  <c:v>7.601</c:v>
                </c:pt>
                <c:pt idx="2413">
                  <c:v>7.5910000000000002</c:v>
                </c:pt>
                <c:pt idx="2414">
                  <c:v>7.5979999999999999</c:v>
                </c:pt>
                <c:pt idx="2415">
                  <c:v>7.6</c:v>
                </c:pt>
                <c:pt idx="2416">
                  <c:v>7.5970000000000004</c:v>
                </c:pt>
                <c:pt idx="2417">
                  <c:v>7.6130000000000004</c:v>
                </c:pt>
                <c:pt idx="2418">
                  <c:v>7.6509999999999998</c:v>
                </c:pt>
                <c:pt idx="2419">
                  <c:v>7.6980000000000004</c:v>
                </c:pt>
                <c:pt idx="2420">
                  <c:v>7.5990000000000002</c:v>
                </c:pt>
                <c:pt idx="2421">
                  <c:v>7.6520000000000001</c:v>
                </c:pt>
                <c:pt idx="2422">
                  <c:v>7.5140000000000002</c:v>
                </c:pt>
                <c:pt idx="2423">
                  <c:v>7.3920000000000003</c:v>
                </c:pt>
                <c:pt idx="2424">
                  <c:v>7.4</c:v>
                </c:pt>
                <c:pt idx="2425">
                  <c:v>7.3929999999999998</c:v>
                </c:pt>
                <c:pt idx="2426">
                  <c:v>7.3869999999999996</c:v>
                </c:pt>
                <c:pt idx="2427">
                  <c:v>7.39</c:v>
                </c:pt>
                <c:pt idx="2428">
                  <c:v>7.4189999999999996</c:v>
                </c:pt>
                <c:pt idx="2429">
                  <c:v>7.4219999999999997</c:v>
                </c:pt>
                <c:pt idx="2430">
                  <c:v>7.3849999999999998</c:v>
                </c:pt>
                <c:pt idx="2431">
                  <c:v>7.3710000000000004</c:v>
                </c:pt>
                <c:pt idx="2432">
                  <c:v>7.3920000000000003</c:v>
                </c:pt>
                <c:pt idx="2433">
                  <c:v>7.4409999999999998</c:v>
                </c:pt>
                <c:pt idx="2434">
                  <c:v>7.4450000000000003</c:v>
                </c:pt>
                <c:pt idx="2435">
                  <c:v>7.4749999999999996</c:v>
                </c:pt>
                <c:pt idx="2436">
                  <c:v>7.4649999999999999</c:v>
                </c:pt>
                <c:pt idx="2437">
                  <c:v>7.4809999999999999</c:v>
                </c:pt>
                <c:pt idx="2438">
                  <c:v>7.5259999999999998</c:v>
                </c:pt>
                <c:pt idx="2439">
                  <c:v>7.5410000000000004</c:v>
                </c:pt>
                <c:pt idx="2440">
                  <c:v>7.5250000000000004</c:v>
                </c:pt>
                <c:pt idx="2441">
                  <c:v>7.577</c:v>
                </c:pt>
                <c:pt idx="2442">
                  <c:v>7.5819999999999999</c:v>
                </c:pt>
                <c:pt idx="2443">
                  <c:v>7.6120000000000001</c:v>
                </c:pt>
                <c:pt idx="2444">
                  <c:v>7.6</c:v>
                </c:pt>
                <c:pt idx="2445">
                  <c:v>7.6020000000000003</c:v>
                </c:pt>
                <c:pt idx="2446">
                  <c:v>7.6319999999999997</c:v>
                </c:pt>
                <c:pt idx="2447">
                  <c:v>7.6609999999999996</c:v>
                </c:pt>
                <c:pt idx="2448">
                  <c:v>7.63</c:v>
                </c:pt>
                <c:pt idx="2449">
                  <c:v>7.6029999999999998</c:v>
                </c:pt>
                <c:pt idx="2450">
                  <c:v>7.6139999999999999</c:v>
                </c:pt>
                <c:pt idx="2451">
                  <c:v>7.641</c:v>
                </c:pt>
                <c:pt idx="2452">
                  <c:v>7.6150000000000002</c:v>
                </c:pt>
                <c:pt idx="2453">
                  <c:v>7.6109999999999998</c:v>
                </c:pt>
                <c:pt idx="2454">
                  <c:v>7.64</c:v>
                </c:pt>
                <c:pt idx="2455">
                  <c:v>7.66</c:v>
                </c:pt>
                <c:pt idx="2456">
                  <c:v>7.6619999999999999</c:v>
                </c:pt>
                <c:pt idx="2457">
                  <c:v>7.68</c:v>
                </c:pt>
                <c:pt idx="2458">
                  <c:v>7.68</c:v>
                </c:pt>
                <c:pt idx="2459">
                  <c:v>7.6740000000000004</c:v>
                </c:pt>
                <c:pt idx="2460">
                  <c:v>7.67</c:v>
                </c:pt>
                <c:pt idx="2461">
                  <c:v>7.6219999999999999</c:v>
                </c:pt>
                <c:pt idx="2462">
                  <c:v>7.625</c:v>
                </c:pt>
                <c:pt idx="2463">
                  <c:v>7.6319999999999997</c:v>
                </c:pt>
                <c:pt idx="2464">
                  <c:v>7.6189999999999998</c:v>
                </c:pt>
                <c:pt idx="2465">
                  <c:v>7.64</c:v>
                </c:pt>
                <c:pt idx="2466">
                  <c:v>7.6070000000000002</c:v>
                </c:pt>
                <c:pt idx="2467">
                  <c:v>7.5810000000000004</c:v>
                </c:pt>
                <c:pt idx="2468">
                  <c:v>7.59</c:v>
                </c:pt>
                <c:pt idx="2469">
                  <c:v>7.6219999999999999</c:v>
                </c:pt>
                <c:pt idx="2470">
                  <c:v>7.6470000000000002</c:v>
                </c:pt>
                <c:pt idx="2471">
                  <c:v>7.6239999999999997</c:v>
                </c:pt>
                <c:pt idx="2472">
                  <c:v>7.5880000000000001</c:v>
                </c:pt>
                <c:pt idx="2473">
                  <c:v>7.5579999999999998</c:v>
                </c:pt>
                <c:pt idx="2474">
                  <c:v>7.6230000000000002</c:v>
                </c:pt>
                <c:pt idx="2475">
                  <c:v>7.625</c:v>
                </c:pt>
                <c:pt idx="2476">
                  <c:v>7.6749999999999998</c:v>
                </c:pt>
                <c:pt idx="2477">
                  <c:v>7.6429999999999998</c:v>
                </c:pt>
                <c:pt idx="2478">
                  <c:v>7.7460000000000004</c:v>
                </c:pt>
                <c:pt idx="2479">
                  <c:v>7.7770000000000001</c:v>
                </c:pt>
                <c:pt idx="2480">
                  <c:v>7.8369999999999997</c:v>
                </c:pt>
                <c:pt idx="2481">
                  <c:v>7.7919999999999998</c:v>
                </c:pt>
                <c:pt idx="2482">
                  <c:v>7.7359999999999998</c:v>
                </c:pt>
                <c:pt idx="2483">
                  <c:v>7.7830000000000004</c:v>
                </c:pt>
                <c:pt idx="2484">
                  <c:v>7.6980000000000004</c:v>
                </c:pt>
                <c:pt idx="2485">
                  <c:v>7.7489999999999997</c:v>
                </c:pt>
                <c:pt idx="2486">
                  <c:v>7.7960000000000003</c:v>
                </c:pt>
                <c:pt idx="2487">
                  <c:v>7.7720000000000002</c:v>
                </c:pt>
                <c:pt idx="2488">
                  <c:v>7.74</c:v>
                </c:pt>
                <c:pt idx="2489">
                  <c:v>7.7370000000000001</c:v>
                </c:pt>
                <c:pt idx="2490">
                  <c:v>7.8860000000000001</c:v>
                </c:pt>
                <c:pt idx="2491">
                  <c:v>7.88</c:v>
                </c:pt>
                <c:pt idx="2492">
                  <c:v>7.9210000000000003</c:v>
                </c:pt>
                <c:pt idx="2493">
                  <c:v>7.9489999999999998</c:v>
                </c:pt>
                <c:pt idx="2494">
                  <c:v>7.9509999999999996</c:v>
                </c:pt>
                <c:pt idx="2495">
                  <c:v>7.9279999999999999</c:v>
                </c:pt>
                <c:pt idx="2496">
                  <c:v>7.9349999999999996</c:v>
                </c:pt>
                <c:pt idx="2497">
                  <c:v>7.9960000000000004</c:v>
                </c:pt>
                <c:pt idx="2498">
                  <c:v>8.0280000000000005</c:v>
                </c:pt>
                <c:pt idx="2499">
                  <c:v>8.0359999999999996</c:v>
                </c:pt>
                <c:pt idx="2500">
                  <c:v>7.99</c:v>
                </c:pt>
                <c:pt idx="2501">
                  <c:v>8.0440000000000005</c:v>
                </c:pt>
                <c:pt idx="2502">
                  <c:v>8.1120000000000001</c:v>
                </c:pt>
                <c:pt idx="2503">
                  <c:v>8.1359999999999992</c:v>
                </c:pt>
                <c:pt idx="2504">
                  <c:v>8.1140000000000008</c:v>
                </c:pt>
                <c:pt idx="2505">
                  <c:v>8.1129999999999995</c:v>
                </c:pt>
                <c:pt idx="2506">
                  <c:v>8.1039999999999992</c:v>
                </c:pt>
                <c:pt idx="2507">
                  <c:v>8.2469999999999999</c:v>
                </c:pt>
                <c:pt idx="2508">
                  <c:v>8.25</c:v>
                </c:pt>
                <c:pt idx="2509">
                  <c:v>8.2850000000000001</c:v>
                </c:pt>
                <c:pt idx="2510">
                  <c:v>8.2870000000000008</c:v>
                </c:pt>
                <c:pt idx="2511">
                  <c:v>8.2919999999999998</c:v>
                </c:pt>
                <c:pt idx="2512">
                  <c:v>8.2919999999999998</c:v>
                </c:pt>
                <c:pt idx="2513">
                  <c:v>8.2319999999999993</c:v>
                </c:pt>
                <c:pt idx="2514">
                  <c:v>8.2560000000000002</c:v>
                </c:pt>
                <c:pt idx="2515">
                  <c:v>8.2200000000000006</c:v>
                </c:pt>
                <c:pt idx="2516">
                  <c:v>8.2360000000000007</c:v>
                </c:pt>
                <c:pt idx="2517">
                  <c:v>8.2639999999999993</c:v>
                </c:pt>
                <c:pt idx="2518">
                  <c:v>8.2159999999999993</c:v>
                </c:pt>
                <c:pt idx="2519">
                  <c:v>8.24</c:v>
                </c:pt>
                <c:pt idx="2520">
                  <c:v>8.3079999999999998</c:v>
                </c:pt>
                <c:pt idx="2521">
                  <c:v>8.34</c:v>
                </c:pt>
                <c:pt idx="2522">
                  <c:v>8.3680000000000003</c:v>
                </c:pt>
                <c:pt idx="2523">
                  <c:v>8.3659999999999997</c:v>
                </c:pt>
                <c:pt idx="2524">
                  <c:v>8.3529999999999998</c:v>
                </c:pt>
                <c:pt idx="2525">
                  <c:v>8.3520000000000003</c:v>
                </c:pt>
                <c:pt idx="2526">
                  <c:v>8.3729999999999993</c:v>
                </c:pt>
                <c:pt idx="2527">
                  <c:v>8.2889999999999997</c:v>
                </c:pt>
                <c:pt idx="2528">
                  <c:v>8.2729999999999997</c:v>
                </c:pt>
                <c:pt idx="2529">
                  <c:v>8.2089999999999996</c:v>
                </c:pt>
                <c:pt idx="2530">
                  <c:v>8.1649999999999991</c:v>
                </c:pt>
                <c:pt idx="2531">
                  <c:v>8.1460000000000008</c:v>
                </c:pt>
                <c:pt idx="2532">
                  <c:v>8.15</c:v>
                </c:pt>
                <c:pt idx="2533">
                  <c:v>8.141</c:v>
                </c:pt>
                <c:pt idx="2534">
                  <c:v>8.1069999999999993</c:v>
                </c:pt>
                <c:pt idx="2535">
                  <c:v>8.1270000000000007</c:v>
                </c:pt>
                <c:pt idx="2536">
                  <c:v>8.1219999999999999</c:v>
                </c:pt>
                <c:pt idx="2537">
                  <c:v>8.1389999999999993</c:v>
                </c:pt>
                <c:pt idx="2538">
                  <c:v>8.1180000000000003</c:v>
                </c:pt>
                <c:pt idx="2539">
                  <c:v>8.1449999999999996</c:v>
                </c:pt>
                <c:pt idx="2540">
                  <c:v>7.9630000000000001</c:v>
                </c:pt>
                <c:pt idx="2541">
                  <c:v>7.9139999999999997</c:v>
                </c:pt>
                <c:pt idx="2542">
                  <c:v>7.9089999999999998</c:v>
                </c:pt>
                <c:pt idx="2543">
                  <c:v>7.9119999999999999</c:v>
                </c:pt>
                <c:pt idx="2544">
                  <c:v>7.7990000000000004</c:v>
                </c:pt>
                <c:pt idx="2545">
                  <c:v>7.8029999999999999</c:v>
                </c:pt>
                <c:pt idx="2546">
                  <c:v>7.7939999999999996</c:v>
                </c:pt>
                <c:pt idx="2547">
                  <c:v>7.8140000000000001</c:v>
                </c:pt>
                <c:pt idx="2548">
                  <c:v>7.8019999999999996</c:v>
                </c:pt>
                <c:pt idx="2549">
                  <c:v>7.8070000000000004</c:v>
                </c:pt>
                <c:pt idx="2550">
                  <c:v>7.6760000000000002</c:v>
                </c:pt>
                <c:pt idx="2551">
                  <c:v>7.67</c:v>
                </c:pt>
                <c:pt idx="2552">
                  <c:v>7.673</c:v>
                </c:pt>
                <c:pt idx="2553">
                  <c:v>7.6529999999999996</c:v>
                </c:pt>
                <c:pt idx="2554">
                  <c:v>7.673</c:v>
                </c:pt>
                <c:pt idx="2555">
                  <c:v>7.6740000000000004</c:v>
                </c:pt>
                <c:pt idx="2556">
                  <c:v>7.6669999999999998</c:v>
                </c:pt>
                <c:pt idx="2557">
                  <c:v>7.6559999999999997</c:v>
                </c:pt>
                <c:pt idx="2558">
                  <c:v>7.63</c:v>
                </c:pt>
                <c:pt idx="2559">
                  <c:v>7.6150000000000002</c:v>
                </c:pt>
                <c:pt idx="2560">
                  <c:v>7.6050000000000004</c:v>
                </c:pt>
                <c:pt idx="2561">
                  <c:v>7.6120000000000001</c:v>
                </c:pt>
                <c:pt idx="2562">
                  <c:v>7.5910000000000002</c:v>
                </c:pt>
                <c:pt idx="2563">
                  <c:v>7.601</c:v>
                </c:pt>
                <c:pt idx="2564">
                  <c:v>7.6070000000000002</c:v>
                </c:pt>
                <c:pt idx="2565">
                  <c:v>7.62</c:v>
                </c:pt>
                <c:pt idx="2566">
                  <c:v>7.5679999999999996</c:v>
                </c:pt>
                <c:pt idx="2567">
                  <c:v>7.577</c:v>
                </c:pt>
                <c:pt idx="2568">
                  <c:v>7.5970000000000004</c:v>
                </c:pt>
                <c:pt idx="2569">
                  <c:v>7.548</c:v>
                </c:pt>
                <c:pt idx="2570">
                  <c:v>7.5270000000000001</c:v>
                </c:pt>
                <c:pt idx="2571">
                  <c:v>7.5039999999999996</c:v>
                </c:pt>
                <c:pt idx="2572">
                  <c:v>7.4939999999999998</c:v>
                </c:pt>
                <c:pt idx="2573">
                  <c:v>7.53</c:v>
                </c:pt>
                <c:pt idx="2574">
                  <c:v>7.5309999999999997</c:v>
                </c:pt>
                <c:pt idx="2575">
                  <c:v>7.5140000000000002</c:v>
                </c:pt>
                <c:pt idx="2576">
                  <c:v>7.51</c:v>
                </c:pt>
                <c:pt idx="2577">
                  <c:v>7.4809999999999999</c:v>
                </c:pt>
                <c:pt idx="2578">
                  <c:v>7.4009999999999998</c:v>
                </c:pt>
                <c:pt idx="2579">
                  <c:v>7.4240000000000004</c:v>
                </c:pt>
                <c:pt idx="2580">
                  <c:v>7.3719999999999999</c:v>
                </c:pt>
                <c:pt idx="2581">
                  <c:v>7.3360000000000003</c:v>
                </c:pt>
                <c:pt idx="2582">
                  <c:v>7.3739999999999997</c:v>
                </c:pt>
                <c:pt idx="2583">
                  <c:v>7.4160000000000004</c:v>
                </c:pt>
                <c:pt idx="2584">
                  <c:v>7.431</c:v>
                </c:pt>
                <c:pt idx="2585">
                  <c:v>7.33</c:v>
                </c:pt>
                <c:pt idx="2586">
                  <c:v>7.4589999999999996</c:v>
                </c:pt>
                <c:pt idx="2587">
                  <c:v>7.56</c:v>
                </c:pt>
                <c:pt idx="2588">
                  <c:v>7.6139999999999999</c:v>
                </c:pt>
                <c:pt idx="2589">
                  <c:v>7.5780000000000003</c:v>
                </c:pt>
                <c:pt idx="2590">
                  <c:v>7.5490000000000004</c:v>
                </c:pt>
                <c:pt idx="2591">
                  <c:v>7.548</c:v>
                </c:pt>
                <c:pt idx="2592">
                  <c:v>7.548</c:v>
                </c:pt>
                <c:pt idx="2593">
                  <c:v>7.5529999999999999</c:v>
                </c:pt>
                <c:pt idx="2594">
                  <c:v>7.5590000000000002</c:v>
                </c:pt>
                <c:pt idx="2595">
                  <c:v>7.5460000000000003</c:v>
                </c:pt>
                <c:pt idx="2596">
                  <c:v>7.4950000000000001</c:v>
                </c:pt>
                <c:pt idx="2597">
                  <c:v>7.43</c:v>
                </c:pt>
                <c:pt idx="2598">
                  <c:v>7.4340000000000002</c:v>
                </c:pt>
                <c:pt idx="2599">
                  <c:v>7.3879999999999999</c:v>
                </c:pt>
                <c:pt idx="2600">
                  <c:v>7.3879999999999999</c:v>
                </c:pt>
                <c:pt idx="2601">
                  <c:v>7.391</c:v>
                </c:pt>
                <c:pt idx="2602">
                  <c:v>7.37</c:v>
                </c:pt>
                <c:pt idx="2603">
                  <c:v>7.4029999999999996</c:v>
                </c:pt>
                <c:pt idx="2604">
                  <c:v>7.3890000000000002</c:v>
                </c:pt>
                <c:pt idx="2605">
                  <c:v>7.4160000000000004</c:v>
                </c:pt>
                <c:pt idx="2606">
                  <c:v>7.4180000000000001</c:v>
                </c:pt>
                <c:pt idx="2607">
                  <c:v>7.4130000000000003</c:v>
                </c:pt>
                <c:pt idx="2608">
                  <c:v>7.4089999999999998</c:v>
                </c:pt>
                <c:pt idx="2609">
                  <c:v>7.399</c:v>
                </c:pt>
                <c:pt idx="2610">
                  <c:v>7.4109999999999996</c:v>
                </c:pt>
                <c:pt idx="2611">
                  <c:v>7.4420000000000002</c:v>
                </c:pt>
                <c:pt idx="2612">
                  <c:v>7.4660000000000002</c:v>
                </c:pt>
                <c:pt idx="2613">
                  <c:v>7.4219999999999997</c:v>
                </c:pt>
                <c:pt idx="2614">
                  <c:v>7.4219999999999997</c:v>
                </c:pt>
                <c:pt idx="2615">
                  <c:v>7.4089999999999998</c:v>
                </c:pt>
                <c:pt idx="2616">
                  <c:v>7.3579999999999997</c:v>
                </c:pt>
                <c:pt idx="2617">
                  <c:v>7.37</c:v>
                </c:pt>
                <c:pt idx="2618">
                  <c:v>7.3550000000000004</c:v>
                </c:pt>
                <c:pt idx="2619">
                  <c:v>7.3730000000000002</c:v>
                </c:pt>
                <c:pt idx="2620">
                  <c:v>7.34</c:v>
                </c:pt>
                <c:pt idx="2621">
                  <c:v>7.3150000000000004</c:v>
                </c:pt>
                <c:pt idx="2622">
                  <c:v>7.3179999999999996</c:v>
                </c:pt>
                <c:pt idx="2623">
                  <c:v>7.2869999999999999</c:v>
                </c:pt>
                <c:pt idx="2624">
                  <c:v>7.3019999999999996</c:v>
                </c:pt>
                <c:pt idx="2625">
                  <c:v>7.298</c:v>
                </c:pt>
                <c:pt idx="2626">
                  <c:v>7.2779999999999996</c:v>
                </c:pt>
                <c:pt idx="2627">
                  <c:v>7.2910000000000004</c:v>
                </c:pt>
                <c:pt idx="2628">
                  <c:v>7.2930000000000001</c:v>
                </c:pt>
                <c:pt idx="2629">
                  <c:v>7.2670000000000003</c:v>
                </c:pt>
                <c:pt idx="2630">
                  <c:v>7.2709999999999999</c:v>
                </c:pt>
                <c:pt idx="2631">
                  <c:v>7.274</c:v>
                </c:pt>
                <c:pt idx="2632">
                  <c:v>7.2759999999999998</c:v>
                </c:pt>
                <c:pt idx="2633">
                  <c:v>7.2939999999999996</c:v>
                </c:pt>
                <c:pt idx="2634">
                  <c:v>7.2960000000000003</c:v>
                </c:pt>
                <c:pt idx="2635">
                  <c:v>7.2830000000000004</c:v>
                </c:pt>
                <c:pt idx="2636">
                  <c:v>7.1909999999999998</c:v>
                </c:pt>
                <c:pt idx="2637">
                  <c:v>7.1040000000000001</c:v>
                </c:pt>
                <c:pt idx="2638">
                  <c:v>7.0960000000000001</c:v>
                </c:pt>
                <c:pt idx="2639">
                  <c:v>7.0960000000000001</c:v>
                </c:pt>
                <c:pt idx="2640">
                  <c:v>7.0890000000000004</c:v>
                </c:pt>
                <c:pt idx="2641">
                  <c:v>7.0869999999999997</c:v>
                </c:pt>
                <c:pt idx="2642">
                  <c:v>7.0890000000000004</c:v>
                </c:pt>
                <c:pt idx="2643">
                  <c:v>7.1050000000000004</c:v>
                </c:pt>
                <c:pt idx="2644">
                  <c:v>7.101</c:v>
                </c:pt>
                <c:pt idx="2645">
                  <c:v>7.0810000000000004</c:v>
                </c:pt>
                <c:pt idx="2646">
                  <c:v>7.0860000000000003</c:v>
                </c:pt>
                <c:pt idx="2647">
                  <c:v>7.0890000000000004</c:v>
                </c:pt>
                <c:pt idx="2648">
                  <c:v>7.0789999999999997</c:v>
                </c:pt>
                <c:pt idx="2649">
                  <c:v>7.0990000000000002</c:v>
                </c:pt>
                <c:pt idx="2650">
                  <c:v>7.1139999999999999</c:v>
                </c:pt>
                <c:pt idx="2651">
                  <c:v>7.12</c:v>
                </c:pt>
                <c:pt idx="2652">
                  <c:v>7.1130000000000004</c:v>
                </c:pt>
                <c:pt idx="2653">
                  <c:v>7.125</c:v>
                </c:pt>
                <c:pt idx="2654">
                  <c:v>7.1139999999999999</c:v>
                </c:pt>
                <c:pt idx="2655">
                  <c:v>7.1219999999999999</c:v>
                </c:pt>
                <c:pt idx="2656">
                  <c:v>7.1289999999999996</c:v>
                </c:pt>
                <c:pt idx="2657">
                  <c:v>7.1139999999999999</c:v>
                </c:pt>
                <c:pt idx="2658">
                  <c:v>7.1219999999999999</c:v>
                </c:pt>
                <c:pt idx="2659">
                  <c:v>7.1020000000000003</c:v>
                </c:pt>
                <c:pt idx="2660">
                  <c:v>7.0979999999999999</c:v>
                </c:pt>
                <c:pt idx="2661">
                  <c:v>7.0949999999999998</c:v>
                </c:pt>
                <c:pt idx="2662">
                  <c:v>7.1120000000000001</c:v>
                </c:pt>
                <c:pt idx="2663">
                  <c:v>7.1130000000000004</c:v>
                </c:pt>
                <c:pt idx="2664">
                  <c:v>7.1159999999999997</c:v>
                </c:pt>
                <c:pt idx="2665">
                  <c:v>7.1040000000000001</c:v>
                </c:pt>
                <c:pt idx="2666">
                  <c:v>7.0949999999999998</c:v>
                </c:pt>
                <c:pt idx="2667">
                  <c:v>7.0960000000000001</c:v>
                </c:pt>
                <c:pt idx="2668">
                  <c:v>7.093</c:v>
                </c:pt>
                <c:pt idx="2669">
                  <c:v>7.0880000000000001</c:v>
                </c:pt>
                <c:pt idx="2670">
                  <c:v>7.0940000000000003</c:v>
                </c:pt>
                <c:pt idx="2671">
                  <c:v>7.0830000000000002</c:v>
                </c:pt>
                <c:pt idx="2672">
                  <c:v>7.0819999999999999</c:v>
                </c:pt>
                <c:pt idx="2673">
                  <c:v>7.07</c:v>
                </c:pt>
                <c:pt idx="2674">
                  <c:v>7.0759999999999996</c:v>
                </c:pt>
                <c:pt idx="2675">
                  <c:v>7.0679999999999996</c:v>
                </c:pt>
                <c:pt idx="2676">
                  <c:v>7.0529999999999999</c:v>
                </c:pt>
                <c:pt idx="2677">
                  <c:v>7.069</c:v>
                </c:pt>
                <c:pt idx="2678">
                  <c:v>7.0789999999999997</c:v>
                </c:pt>
                <c:pt idx="2679">
                  <c:v>7.0860000000000003</c:v>
                </c:pt>
                <c:pt idx="2680">
                  <c:v>7.093</c:v>
                </c:pt>
                <c:pt idx="2681">
                  <c:v>7.1040000000000001</c:v>
                </c:pt>
                <c:pt idx="2682">
                  <c:v>7.1029999999999998</c:v>
                </c:pt>
                <c:pt idx="2683">
                  <c:v>7.0990000000000002</c:v>
                </c:pt>
                <c:pt idx="2684">
                  <c:v>7.109</c:v>
                </c:pt>
                <c:pt idx="2685">
                  <c:v>7.1289999999999996</c:v>
                </c:pt>
                <c:pt idx="2686">
                  <c:v>7.1349999999999998</c:v>
                </c:pt>
                <c:pt idx="2687">
                  <c:v>7.1280000000000001</c:v>
                </c:pt>
                <c:pt idx="2688">
                  <c:v>7.1239999999999997</c:v>
                </c:pt>
                <c:pt idx="2689">
                  <c:v>7.0960000000000001</c:v>
                </c:pt>
                <c:pt idx="2690">
                  <c:v>7.09</c:v>
                </c:pt>
                <c:pt idx="2691">
                  <c:v>7.1</c:v>
                </c:pt>
                <c:pt idx="2692">
                  <c:v>7.101</c:v>
                </c:pt>
                <c:pt idx="2693">
                  <c:v>7.0880000000000001</c:v>
                </c:pt>
                <c:pt idx="2694">
                  <c:v>7.0869999999999997</c:v>
                </c:pt>
                <c:pt idx="2695">
                  <c:v>7.1020000000000003</c:v>
                </c:pt>
                <c:pt idx="2696">
                  <c:v>7.14</c:v>
                </c:pt>
                <c:pt idx="2697">
                  <c:v>7.109</c:v>
                </c:pt>
                <c:pt idx="2698">
                  <c:v>7.157</c:v>
                </c:pt>
                <c:pt idx="2699">
                  <c:v>7.1749999999999998</c:v>
                </c:pt>
                <c:pt idx="2700">
                  <c:v>7.17</c:v>
                </c:pt>
                <c:pt idx="2701">
                  <c:v>7.1520000000000001</c:v>
                </c:pt>
                <c:pt idx="2702">
                  <c:v>7.1420000000000003</c:v>
                </c:pt>
                <c:pt idx="2703">
                  <c:v>7.13</c:v>
                </c:pt>
                <c:pt idx="2704">
                  <c:v>7.1379999999999999</c:v>
                </c:pt>
                <c:pt idx="2705">
                  <c:v>7.15</c:v>
                </c:pt>
                <c:pt idx="2706">
                  <c:v>7.1689999999999996</c:v>
                </c:pt>
                <c:pt idx="2707">
                  <c:v>7.1459999999999999</c:v>
                </c:pt>
                <c:pt idx="2708">
                  <c:v>7.17</c:v>
                </c:pt>
                <c:pt idx="2709">
                  <c:v>7.141</c:v>
                </c:pt>
                <c:pt idx="2710">
                  <c:v>7.1459999999999999</c:v>
                </c:pt>
                <c:pt idx="2711">
                  <c:v>7.1109999999999998</c:v>
                </c:pt>
                <c:pt idx="2712">
                  <c:v>7.0830000000000002</c:v>
                </c:pt>
                <c:pt idx="2713">
                  <c:v>7.0990000000000002</c:v>
                </c:pt>
                <c:pt idx="2714">
                  <c:v>7.0810000000000004</c:v>
                </c:pt>
                <c:pt idx="2715">
                  <c:v>7.048</c:v>
                </c:pt>
                <c:pt idx="2716">
                  <c:v>7.0519999999999996</c:v>
                </c:pt>
                <c:pt idx="2717">
                  <c:v>7.03</c:v>
                </c:pt>
                <c:pt idx="2718">
                  <c:v>7.0119999999999996</c:v>
                </c:pt>
                <c:pt idx="2719">
                  <c:v>7.008</c:v>
                </c:pt>
                <c:pt idx="2720">
                  <c:v>6.9980000000000002</c:v>
                </c:pt>
                <c:pt idx="2721">
                  <c:v>7.008</c:v>
                </c:pt>
                <c:pt idx="2722">
                  <c:v>7.016</c:v>
                </c:pt>
                <c:pt idx="2723">
                  <c:v>7.02</c:v>
                </c:pt>
                <c:pt idx="2724">
                  <c:v>7.0389999999999997</c:v>
                </c:pt>
                <c:pt idx="2725">
                  <c:v>7.0209999999999999</c:v>
                </c:pt>
                <c:pt idx="2726">
                  <c:v>7.0289999999999999</c:v>
                </c:pt>
                <c:pt idx="2727">
                  <c:v>7.0250000000000004</c:v>
                </c:pt>
                <c:pt idx="2728">
                  <c:v>7.0369999999999999</c:v>
                </c:pt>
                <c:pt idx="2729">
                  <c:v>7.0590000000000002</c:v>
                </c:pt>
                <c:pt idx="2730">
                  <c:v>7.0789999999999997</c:v>
                </c:pt>
                <c:pt idx="2731">
                  <c:v>7.0940000000000003</c:v>
                </c:pt>
                <c:pt idx="2732">
                  <c:v>7.08</c:v>
                </c:pt>
                <c:pt idx="2733">
                  <c:v>7.0789999999999997</c:v>
                </c:pt>
                <c:pt idx="2734">
                  <c:v>7.0839999999999996</c:v>
                </c:pt>
                <c:pt idx="2735">
                  <c:v>7.0919999999999996</c:v>
                </c:pt>
                <c:pt idx="2736">
                  <c:v>7.0890000000000004</c:v>
                </c:pt>
                <c:pt idx="2737">
                  <c:v>7.0789999999999997</c:v>
                </c:pt>
                <c:pt idx="2738">
                  <c:v>7.0739999999999998</c:v>
                </c:pt>
                <c:pt idx="2739">
                  <c:v>7.07</c:v>
                </c:pt>
                <c:pt idx="2740">
                  <c:v>7.069</c:v>
                </c:pt>
                <c:pt idx="2741">
                  <c:v>7.0750000000000002</c:v>
                </c:pt>
                <c:pt idx="2742">
                  <c:v>7.0439999999999996</c:v>
                </c:pt>
                <c:pt idx="2743">
                  <c:v>7.0209999999999999</c:v>
                </c:pt>
                <c:pt idx="2744">
                  <c:v>7.0410000000000004</c:v>
                </c:pt>
                <c:pt idx="2745">
                  <c:v>7.0540000000000003</c:v>
                </c:pt>
                <c:pt idx="2746">
                  <c:v>7.0030000000000001</c:v>
                </c:pt>
                <c:pt idx="2747">
                  <c:v>6.9989999999999997</c:v>
                </c:pt>
                <c:pt idx="2748">
                  <c:v>6.9820000000000002</c:v>
                </c:pt>
                <c:pt idx="2749">
                  <c:v>6.9790000000000001</c:v>
                </c:pt>
                <c:pt idx="2750">
                  <c:v>6.9809999999999999</c:v>
                </c:pt>
                <c:pt idx="2751">
                  <c:v>6.9710000000000001</c:v>
                </c:pt>
                <c:pt idx="2752">
                  <c:v>7.0129999999999999</c:v>
                </c:pt>
                <c:pt idx="2753">
                  <c:v>7.17</c:v>
                </c:pt>
                <c:pt idx="2754">
                  <c:v>7.1559999999999997</c:v>
                </c:pt>
                <c:pt idx="2755">
                  <c:v>7.165</c:v>
                </c:pt>
                <c:pt idx="2756">
                  <c:v>7.1769999999999996</c:v>
                </c:pt>
                <c:pt idx="2757">
                  <c:v>7.1689999999999996</c:v>
                </c:pt>
                <c:pt idx="2758">
                  <c:v>7.1769999999999996</c:v>
                </c:pt>
                <c:pt idx="2759">
                  <c:v>7.1790000000000003</c:v>
                </c:pt>
                <c:pt idx="2760">
                  <c:v>7.2030000000000003</c:v>
                </c:pt>
                <c:pt idx="2761">
                  <c:v>7.24</c:v>
                </c:pt>
                <c:pt idx="2762">
                  <c:v>7.2240000000000002</c:v>
                </c:pt>
                <c:pt idx="2763">
                  <c:v>7.2309999999999999</c:v>
                </c:pt>
                <c:pt idx="2764">
                  <c:v>7.1840000000000002</c:v>
                </c:pt>
                <c:pt idx="2765">
                  <c:v>7.16</c:v>
                </c:pt>
                <c:pt idx="2766">
                  <c:v>7.1150000000000002</c:v>
                </c:pt>
                <c:pt idx="2767">
                  <c:v>7.0590000000000002</c:v>
                </c:pt>
                <c:pt idx="2768">
                  <c:v>7.0720000000000001</c:v>
                </c:pt>
                <c:pt idx="2769">
                  <c:v>6.9349999999999996</c:v>
                </c:pt>
                <c:pt idx="2770">
                  <c:v>6.8959999999999999</c:v>
                </c:pt>
                <c:pt idx="2771">
                  <c:v>6.8730000000000002</c:v>
                </c:pt>
                <c:pt idx="2772">
                  <c:v>6.8979999999999997</c:v>
                </c:pt>
                <c:pt idx="2773">
                  <c:v>6.9269999999999996</c:v>
                </c:pt>
                <c:pt idx="2774">
                  <c:v>6.8520000000000003</c:v>
                </c:pt>
                <c:pt idx="2775">
                  <c:v>6.8090000000000002</c:v>
                </c:pt>
                <c:pt idx="2776">
                  <c:v>6.8220000000000001</c:v>
                </c:pt>
                <c:pt idx="2777">
                  <c:v>6.8719999999999999</c:v>
                </c:pt>
                <c:pt idx="2778">
                  <c:v>6.9249999999999998</c:v>
                </c:pt>
                <c:pt idx="2779">
                  <c:v>6.94</c:v>
                </c:pt>
                <c:pt idx="2780">
                  <c:v>6.9320000000000004</c:v>
                </c:pt>
                <c:pt idx="2781">
                  <c:v>6.9169999999999998</c:v>
                </c:pt>
                <c:pt idx="2782">
                  <c:v>6.9009999999999998</c:v>
                </c:pt>
                <c:pt idx="2783">
                  <c:v>6.8680000000000003</c:v>
                </c:pt>
                <c:pt idx="2784">
                  <c:v>6.8330000000000002</c:v>
                </c:pt>
                <c:pt idx="2785">
                  <c:v>6.8040000000000003</c:v>
                </c:pt>
                <c:pt idx="2786">
                  <c:v>6.7990000000000004</c:v>
                </c:pt>
                <c:pt idx="2787">
                  <c:v>6.867</c:v>
                </c:pt>
                <c:pt idx="2788">
                  <c:v>6.8959999999999999</c:v>
                </c:pt>
                <c:pt idx="2789">
                  <c:v>6.899</c:v>
                </c:pt>
                <c:pt idx="2790">
                  <c:v>6.92</c:v>
                </c:pt>
                <c:pt idx="2791">
                  <c:v>6.9409999999999998</c:v>
                </c:pt>
                <c:pt idx="2792">
                  <c:v>6.9820000000000002</c:v>
                </c:pt>
                <c:pt idx="2793">
                  <c:v>7.024</c:v>
                </c:pt>
                <c:pt idx="2794">
                  <c:v>6.9649999999999999</c:v>
                </c:pt>
                <c:pt idx="2795">
                  <c:v>6.9770000000000003</c:v>
                </c:pt>
                <c:pt idx="2796">
                  <c:v>6.9210000000000003</c:v>
                </c:pt>
                <c:pt idx="2797">
                  <c:v>6.9560000000000004</c:v>
                </c:pt>
                <c:pt idx="2798">
                  <c:v>6.9939999999999998</c:v>
                </c:pt>
                <c:pt idx="2799">
                  <c:v>7.07</c:v>
                </c:pt>
                <c:pt idx="2800">
                  <c:v>7.1580000000000004</c:v>
                </c:pt>
                <c:pt idx="2801">
                  <c:v>7.1619999999999999</c:v>
                </c:pt>
                <c:pt idx="2802">
                  <c:v>7.1929999999999996</c:v>
                </c:pt>
                <c:pt idx="2803">
                  <c:v>7.1710000000000003</c:v>
                </c:pt>
                <c:pt idx="2804">
                  <c:v>7.1929999999999996</c:v>
                </c:pt>
                <c:pt idx="2805">
                  <c:v>7.2080000000000002</c:v>
                </c:pt>
                <c:pt idx="2806">
                  <c:v>7.2149999999999999</c:v>
                </c:pt>
                <c:pt idx="2807">
                  <c:v>7.2439999999999998</c:v>
                </c:pt>
                <c:pt idx="2808">
                  <c:v>7.2510000000000003</c:v>
                </c:pt>
                <c:pt idx="2809">
                  <c:v>7.2320000000000002</c:v>
                </c:pt>
                <c:pt idx="2810">
                  <c:v>7.2329999999999997</c:v>
                </c:pt>
                <c:pt idx="2811">
                  <c:v>7.2569999999999997</c:v>
                </c:pt>
                <c:pt idx="2812">
                  <c:v>7.3310000000000004</c:v>
                </c:pt>
                <c:pt idx="2813">
                  <c:v>7.2290000000000001</c:v>
                </c:pt>
                <c:pt idx="2814">
                  <c:v>7.2539999999999996</c:v>
                </c:pt>
                <c:pt idx="2815">
                  <c:v>7.1040000000000001</c:v>
                </c:pt>
                <c:pt idx="2816">
                  <c:v>7.12</c:v>
                </c:pt>
                <c:pt idx="2817">
                  <c:v>7.11</c:v>
                </c:pt>
                <c:pt idx="2818">
                  <c:v>7.0640000000000001</c:v>
                </c:pt>
                <c:pt idx="2819">
                  <c:v>7.077</c:v>
                </c:pt>
                <c:pt idx="2820">
                  <c:v>7.0789999999999997</c:v>
                </c:pt>
                <c:pt idx="2821">
                  <c:v>7.0060000000000002</c:v>
                </c:pt>
                <c:pt idx="2822">
                  <c:v>6.992</c:v>
                </c:pt>
                <c:pt idx="2823">
                  <c:v>7</c:v>
                </c:pt>
                <c:pt idx="2824">
                  <c:v>7.016</c:v>
                </c:pt>
                <c:pt idx="2825">
                  <c:v>7.016</c:v>
                </c:pt>
                <c:pt idx="2826">
                  <c:v>6.875</c:v>
                </c:pt>
                <c:pt idx="2827">
                  <c:v>6.8129999999999997</c:v>
                </c:pt>
                <c:pt idx="2828">
                  <c:v>6.7370000000000001</c:v>
                </c:pt>
                <c:pt idx="2829">
                  <c:v>6.7489999999999997</c:v>
                </c:pt>
                <c:pt idx="2830">
                  <c:v>6.6849999999999996</c:v>
                </c:pt>
                <c:pt idx="2831">
                  <c:v>6.6909999999999998</c:v>
                </c:pt>
                <c:pt idx="2832">
                  <c:v>6.6529999999999996</c:v>
                </c:pt>
                <c:pt idx="2833">
                  <c:v>6.67</c:v>
                </c:pt>
                <c:pt idx="2834">
                  <c:v>6.67</c:v>
                </c:pt>
                <c:pt idx="2835">
                  <c:v>6.6630000000000003</c:v>
                </c:pt>
                <c:pt idx="2836">
                  <c:v>6.7279999999999998</c:v>
                </c:pt>
                <c:pt idx="2837">
                  <c:v>6.718</c:v>
                </c:pt>
                <c:pt idx="2838">
                  <c:v>6.6970000000000001</c:v>
                </c:pt>
                <c:pt idx="2839">
                  <c:v>6.6719999999999997</c:v>
                </c:pt>
                <c:pt idx="2840">
                  <c:v>6.6559999999999997</c:v>
                </c:pt>
                <c:pt idx="2841">
                  <c:v>6.6260000000000003</c:v>
                </c:pt>
                <c:pt idx="2842">
                  <c:v>6.5890000000000004</c:v>
                </c:pt>
                <c:pt idx="2843">
                  <c:v>6.57</c:v>
                </c:pt>
                <c:pt idx="2844">
                  <c:v>6.5620000000000003</c:v>
                </c:pt>
                <c:pt idx="2845">
                  <c:v>6.569</c:v>
                </c:pt>
                <c:pt idx="2846">
                  <c:v>6.5519999999999996</c:v>
                </c:pt>
                <c:pt idx="2847">
                  <c:v>6.5279999999999996</c:v>
                </c:pt>
                <c:pt idx="2848">
                  <c:v>6.6139999999999999</c:v>
                </c:pt>
                <c:pt idx="2849">
                  <c:v>6.6340000000000003</c:v>
                </c:pt>
                <c:pt idx="2850">
                  <c:v>6.6289999999999996</c:v>
                </c:pt>
                <c:pt idx="2851">
                  <c:v>6.6059999999999999</c:v>
                </c:pt>
                <c:pt idx="2852">
                  <c:v>6.5359999999999996</c:v>
                </c:pt>
                <c:pt idx="2853">
                  <c:v>6.4939999999999998</c:v>
                </c:pt>
                <c:pt idx="2854">
                  <c:v>6.4969999999999999</c:v>
                </c:pt>
                <c:pt idx="2855">
                  <c:v>6.5039999999999996</c:v>
                </c:pt>
                <c:pt idx="2856">
                  <c:v>6.4950000000000001</c:v>
                </c:pt>
                <c:pt idx="2857">
                  <c:v>6.5069999999999997</c:v>
                </c:pt>
                <c:pt idx="2858">
                  <c:v>6.4829999999999997</c:v>
                </c:pt>
                <c:pt idx="2859">
                  <c:v>6.5049999999999999</c:v>
                </c:pt>
                <c:pt idx="2860">
                  <c:v>6.53</c:v>
                </c:pt>
                <c:pt idx="2861">
                  <c:v>6.508</c:v>
                </c:pt>
                <c:pt idx="2862">
                  <c:v>6.4790000000000001</c:v>
                </c:pt>
                <c:pt idx="2863">
                  <c:v>6.4370000000000003</c:v>
                </c:pt>
                <c:pt idx="2864">
                  <c:v>6.49</c:v>
                </c:pt>
                <c:pt idx="2865">
                  <c:v>6.5330000000000004</c:v>
                </c:pt>
                <c:pt idx="2866">
                  <c:v>6.5449999999999999</c:v>
                </c:pt>
                <c:pt idx="2867">
                  <c:v>6.6459999999999999</c:v>
                </c:pt>
                <c:pt idx="2868">
                  <c:v>6.7229999999999999</c:v>
                </c:pt>
                <c:pt idx="2869">
                  <c:v>6.7279999999999998</c:v>
                </c:pt>
                <c:pt idx="2870">
                  <c:v>6.6870000000000003</c:v>
                </c:pt>
                <c:pt idx="2871">
                  <c:v>6.7140000000000004</c:v>
                </c:pt>
                <c:pt idx="2872">
                  <c:v>6.7080000000000002</c:v>
                </c:pt>
                <c:pt idx="2873">
                  <c:v>6.7409999999999997</c:v>
                </c:pt>
                <c:pt idx="2874">
                  <c:v>6.7629999999999999</c:v>
                </c:pt>
                <c:pt idx="2875">
                  <c:v>6.758</c:v>
                </c:pt>
                <c:pt idx="2876">
                  <c:v>6.7489999999999997</c:v>
                </c:pt>
                <c:pt idx="2877">
                  <c:v>6.7380000000000004</c:v>
                </c:pt>
                <c:pt idx="2878">
                  <c:v>6.7439999999999998</c:v>
                </c:pt>
                <c:pt idx="2879">
                  <c:v>6.7039999999999997</c:v>
                </c:pt>
                <c:pt idx="2880">
                  <c:v>6.7039999999999997</c:v>
                </c:pt>
                <c:pt idx="2881">
                  <c:v>6.601</c:v>
                </c:pt>
                <c:pt idx="2882">
                  <c:v>6.5670000000000002</c:v>
                </c:pt>
                <c:pt idx="2883">
                  <c:v>6.5730000000000004</c:v>
                </c:pt>
                <c:pt idx="2884">
                  <c:v>6.5519999999999996</c:v>
                </c:pt>
                <c:pt idx="2885">
                  <c:v>6.577</c:v>
                </c:pt>
                <c:pt idx="2886">
                  <c:v>6.5469999999999997</c:v>
                </c:pt>
                <c:pt idx="2887">
                  <c:v>6.5789999999999997</c:v>
                </c:pt>
                <c:pt idx="2888">
                  <c:v>6.5350000000000001</c:v>
                </c:pt>
                <c:pt idx="2889">
                  <c:v>6.5289999999999999</c:v>
                </c:pt>
                <c:pt idx="2890">
                  <c:v>6.5620000000000003</c:v>
                </c:pt>
                <c:pt idx="2891">
                  <c:v>6.5540000000000003</c:v>
                </c:pt>
                <c:pt idx="2892">
                  <c:v>6.55</c:v>
                </c:pt>
                <c:pt idx="2893">
                  <c:v>6.5259999999999998</c:v>
                </c:pt>
                <c:pt idx="2894">
                  <c:v>6.51</c:v>
                </c:pt>
                <c:pt idx="2895">
                  <c:v>6.5549999999999997</c:v>
                </c:pt>
                <c:pt idx="2896">
                  <c:v>6.556</c:v>
                </c:pt>
                <c:pt idx="2897">
                  <c:v>6.5549999999999997</c:v>
                </c:pt>
                <c:pt idx="2898">
                  <c:v>6.62</c:v>
                </c:pt>
                <c:pt idx="2899">
                  <c:v>6.6840000000000002</c:v>
                </c:pt>
                <c:pt idx="2900">
                  <c:v>6.7350000000000003</c:v>
                </c:pt>
                <c:pt idx="2901">
                  <c:v>6.7519999999999998</c:v>
                </c:pt>
                <c:pt idx="2902">
                  <c:v>6.7080000000000002</c:v>
                </c:pt>
                <c:pt idx="2903">
                  <c:v>6.7110000000000003</c:v>
                </c:pt>
                <c:pt idx="2904">
                  <c:v>6.8049999999999997</c:v>
                </c:pt>
                <c:pt idx="2905">
                  <c:v>6.7960000000000003</c:v>
                </c:pt>
                <c:pt idx="2906">
                  <c:v>6.7460000000000004</c:v>
                </c:pt>
                <c:pt idx="2907">
                  <c:v>6.67</c:v>
                </c:pt>
                <c:pt idx="2908">
                  <c:v>6.7069999999999999</c:v>
                </c:pt>
                <c:pt idx="2909">
                  <c:v>6.7439999999999998</c:v>
                </c:pt>
                <c:pt idx="2910">
                  <c:v>6.758</c:v>
                </c:pt>
                <c:pt idx="2911">
                  <c:v>6.7859999999999996</c:v>
                </c:pt>
                <c:pt idx="2912">
                  <c:v>6.782</c:v>
                </c:pt>
                <c:pt idx="2913">
                  <c:v>6.7270000000000003</c:v>
                </c:pt>
                <c:pt idx="2914">
                  <c:v>6.7939999999999996</c:v>
                </c:pt>
                <c:pt idx="2915">
                  <c:v>6.8380000000000001</c:v>
                </c:pt>
                <c:pt idx="2916">
                  <c:v>7.181</c:v>
                </c:pt>
                <c:pt idx="2917">
                  <c:v>7.2009999999999996</c:v>
                </c:pt>
                <c:pt idx="2918">
                  <c:v>7.2039999999999997</c:v>
                </c:pt>
                <c:pt idx="2919">
                  <c:v>7.1920000000000002</c:v>
                </c:pt>
                <c:pt idx="2920">
                  <c:v>7.2160000000000002</c:v>
                </c:pt>
                <c:pt idx="2921">
                  <c:v>7.2050000000000001</c:v>
                </c:pt>
                <c:pt idx="2922">
                  <c:v>7.12</c:v>
                </c:pt>
                <c:pt idx="2923">
                  <c:v>7.0709999999999997</c:v>
                </c:pt>
                <c:pt idx="2924">
                  <c:v>7.0720000000000001</c:v>
                </c:pt>
                <c:pt idx="2925">
                  <c:v>7.1440000000000001</c:v>
                </c:pt>
                <c:pt idx="2926">
                  <c:v>7.19</c:v>
                </c:pt>
                <c:pt idx="2927">
                  <c:v>7.1360000000000001</c:v>
                </c:pt>
                <c:pt idx="2928">
                  <c:v>7.2190000000000003</c:v>
                </c:pt>
                <c:pt idx="2929">
                  <c:v>7.2439999999999998</c:v>
                </c:pt>
                <c:pt idx="2930">
                  <c:v>7.1580000000000004</c:v>
                </c:pt>
                <c:pt idx="2931">
                  <c:v>7.1929999999999996</c:v>
                </c:pt>
                <c:pt idx="2932">
                  <c:v>7.3129999999999997</c:v>
                </c:pt>
                <c:pt idx="2933">
                  <c:v>7.2279999999999998</c:v>
                </c:pt>
                <c:pt idx="2934">
                  <c:v>7.1829999999999998</c:v>
                </c:pt>
                <c:pt idx="2935">
                  <c:v>6.952</c:v>
                </c:pt>
                <c:pt idx="2936">
                  <c:v>6.9370000000000003</c:v>
                </c:pt>
                <c:pt idx="2937">
                  <c:v>6.9320000000000004</c:v>
                </c:pt>
                <c:pt idx="2938">
                  <c:v>6.9219999999999997</c:v>
                </c:pt>
                <c:pt idx="2939">
                  <c:v>6.923</c:v>
                </c:pt>
                <c:pt idx="2940">
                  <c:v>6.8760000000000003</c:v>
                </c:pt>
                <c:pt idx="2941">
                  <c:v>6.9249999999999998</c:v>
                </c:pt>
                <c:pt idx="2942">
                  <c:v>6.8789999999999996</c:v>
                </c:pt>
                <c:pt idx="2943">
                  <c:v>6.883</c:v>
                </c:pt>
                <c:pt idx="2944">
                  <c:v>6.6989999999999998</c:v>
                </c:pt>
                <c:pt idx="2945">
                  <c:v>6.6280000000000001</c:v>
                </c:pt>
                <c:pt idx="2946">
                  <c:v>6.7249999999999996</c:v>
                </c:pt>
                <c:pt idx="2947">
                  <c:v>6.758</c:v>
                </c:pt>
                <c:pt idx="2948">
                  <c:v>6.7560000000000002</c:v>
                </c:pt>
                <c:pt idx="2949">
                  <c:v>6.867</c:v>
                </c:pt>
                <c:pt idx="2950">
                  <c:v>6.7889999999999997</c:v>
                </c:pt>
                <c:pt idx="2951">
                  <c:v>6.7759999999999998</c:v>
                </c:pt>
                <c:pt idx="2952">
                  <c:v>6.7560000000000002</c:v>
                </c:pt>
                <c:pt idx="2953">
                  <c:v>6.7990000000000004</c:v>
                </c:pt>
                <c:pt idx="2954">
                  <c:v>6.7560000000000002</c:v>
                </c:pt>
                <c:pt idx="2955">
                  <c:v>6.7009999999999996</c:v>
                </c:pt>
                <c:pt idx="2956">
                  <c:v>6.5780000000000003</c:v>
                </c:pt>
                <c:pt idx="2957">
                  <c:v>6.5880000000000001</c:v>
                </c:pt>
                <c:pt idx="2958">
                  <c:v>6.51</c:v>
                </c:pt>
                <c:pt idx="2959">
                  <c:v>6.4880000000000004</c:v>
                </c:pt>
                <c:pt idx="2960">
                  <c:v>6.4489999999999998</c:v>
                </c:pt>
                <c:pt idx="2961">
                  <c:v>6.4059999999999997</c:v>
                </c:pt>
                <c:pt idx="2962">
                  <c:v>6.2460000000000004</c:v>
                </c:pt>
                <c:pt idx="2963">
                  <c:v>6.2539999999999996</c:v>
                </c:pt>
                <c:pt idx="2964">
                  <c:v>6.1970000000000001</c:v>
                </c:pt>
                <c:pt idx="2965">
                  <c:v>6.1150000000000002</c:v>
                </c:pt>
                <c:pt idx="2966">
                  <c:v>6.0670000000000002</c:v>
                </c:pt>
                <c:pt idx="2967">
                  <c:v>6.0529999999999999</c:v>
                </c:pt>
                <c:pt idx="2968">
                  <c:v>6.06</c:v>
                </c:pt>
                <c:pt idx="2969">
                  <c:v>6.1470000000000002</c:v>
                </c:pt>
                <c:pt idx="2970">
                  <c:v>6.1189999999999998</c:v>
                </c:pt>
                <c:pt idx="2971">
                  <c:v>6.1580000000000004</c:v>
                </c:pt>
                <c:pt idx="2972">
                  <c:v>6.1150000000000002</c:v>
                </c:pt>
                <c:pt idx="2973">
                  <c:v>6.1269999999999998</c:v>
                </c:pt>
                <c:pt idx="2974">
                  <c:v>6.1260000000000003</c:v>
                </c:pt>
                <c:pt idx="2975">
                  <c:v>6.0819999999999999</c:v>
                </c:pt>
                <c:pt idx="2976">
                  <c:v>6.1420000000000003</c:v>
                </c:pt>
                <c:pt idx="2977">
                  <c:v>5.9450000000000003</c:v>
                </c:pt>
                <c:pt idx="2978">
                  <c:v>5.9340000000000002</c:v>
                </c:pt>
                <c:pt idx="2979">
                  <c:v>5.9509999999999996</c:v>
                </c:pt>
                <c:pt idx="2980">
                  <c:v>5.9450000000000003</c:v>
                </c:pt>
                <c:pt idx="2981">
                  <c:v>5.9189999999999996</c:v>
                </c:pt>
                <c:pt idx="2982">
                  <c:v>5.9089999999999998</c:v>
                </c:pt>
                <c:pt idx="2983">
                  <c:v>5.8789999999999996</c:v>
                </c:pt>
                <c:pt idx="2984">
                  <c:v>5.9779999999999998</c:v>
                </c:pt>
                <c:pt idx="2985">
                  <c:v>6.0019999999999998</c:v>
                </c:pt>
                <c:pt idx="2986">
                  <c:v>5.9859999999999998</c:v>
                </c:pt>
                <c:pt idx="2987">
                  <c:v>6.0869999999999997</c:v>
                </c:pt>
                <c:pt idx="2988">
                  <c:v>6.1189999999999998</c:v>
                </c:pt>
                <c:pt idx="2989">
                  <c:v>6.032</c:v>
                </c:pt>
                <c:pt idx="2990">
                  <c:v>6.0949999999999998</c:v>
                </c:pt>
                <c:pt idx="2991">
                  <c:v>6.2409999999999997</c:v>
                </c:pt>
                <c:pt idx="2992">
                  <c:v>6.181</c:v>
                </c:pt>
                <c:pt idx="2993">
                  <c:v>6.3040000000000003</c:v>
                </c:pt>
                <c:pt idx="2994">
                  <c:v>6.3860000000000001</c:v>
                </c:pt>
                <c:pt idx="2995">
                  <c:v>6.548</c:v>
                </c:pt>
                <c:pt idx="2996">
                  <c:v>6.532</c:v>
                </c:pt>
                <c:pt idx="2997">
                  <c:v>6.4889999999999999</c:v>
                </c:pt>
                <c:pt idx="2998">
                  <c:v>6.5069999999999997</c:v>
                </c:pt>
                <c:pt idx="2999">
                  <c:v>6.5629999999999997</c:v>
                </c:pt>
                <c:pt idx="3000">
                  <c:v>6.6210000000000004</c:v>
                </c:pt>
                <c:pt idx="3001">
                  <c:v>6.601</c:v>
                </c:pt>
                <c:pt idx="3002">
                  <c:v>6.6429999999999998</c:v>
                </c:pt>
                <c:pt idx="3003">
                  <c:v>6.665</c:v>
                </c:pt>
                <c:pt idx="3004">
                  <c:v>6.5229999999999997</c:v>
                </c:pt>
                <c:pt idx="3005">
                  <c:v>6.4089999999999998</c:v>
                </c:pt>
                <c:pt idx="3006">
                  <c:v>6.2590000000000003</c:v>
                </c:pt>
                <c:pt idx="3007">
                  <c:v>6.298</c:v>
                </c:pt>
                <c:pt idx="3008">
                  <c:v>6.1559999999999997</c:v>
                </c:pt>
                <c:pt idx="3009">
                  <c:v>6.1539999999999999</c:v>
                </c:pt>
                <c:pt idx="3010">
                  <c:v>6.2370000000000001</c:v>
                </c:pt>
                <c:pt idx="3011">
                  <c:v>6.1929999999999996</c:v>
                </c:pt>
                <c:pt idx="3012">
                  <c:v>6.1390000000000002</c:v>
                </c:pt>
                <c:pt idx="3013">
                  <c:v>6.133</c:v>
                </c:pt>
                <c:pt idx="3014">
                  <c:v>6.2359999999999998</c:v>
                </c:pt>
                <c:pt idx="3015">
                  <c:v>6.0350000000000001</c:v>
                </c:pt>
                <c:pt idx="3016">
                  <c:v>5.9509999999999996</c:v>
                </c:pt>
                <c:pt idx="3017">
                  <c:v>5.9260000000000002</c:v>
                </c:pt>
                <c:pt idx="3018">
                  <c:v>5.91</c:v>
                </c:pt>
                <c:pt idx="3019">
                  <c:v>5.9329999999999998</c:v>
                </c:pt>
                <c:pt idx="3020">
                  <c:v>5.9320000000000004</c:v>
                </c:pt>
                <c:pt idx="3021">
                  <c:v>5.8540000000000001</c:v>
                </c:pt>
                <c:pt idx="3022">
                  <c:v>5.8390000000000004</c:v>
                </c:pt>
                <c:pt idx="3023">
                  <c:v>5.8579999999999997</c:v>
                </c:pt>
                <c:pt idx="3024">
                  <c:v>5.8449999999999998</c:v>
                </c:pt>
                <c:pt idx="3025">
                  <c:v>5.97</c:v>
                </c:pt>
                <c:pt idx="3026">
                  <c:v>5.9669999999999996</c:v>
                </c:pt>
                <c:pt idx="3027">
                  <c:v>5.8570000000000002</c:v>
                </c:pt>
                <c:pt idx="3028">
                  <c:v>5.8239999999999998</c:v>
                </c:pt>
                <c:pt idx="3029">
                  <c:v>5.8630000000000004</c:v>
                </c:pt>
                <c:pt idx="3030">
                  <c:v>5.7880000000000003</c:v>
                </c:pt>
                <c:pt idx="3031">
                  <c:v>5.7560000000000002</c:v>
                </c:pt>
                <c:pt idx="3032">
                  <c:v>5.7140000000000004</c:v>
                </c:pt>
                <c:pt idx="3033">
                  <c:v>5.7060000000000004</c:v>
                </c:pt>
                <c:pt idx="3034">
                  <c:v>5.7009999999999996</c:v>
                </c:pt>
                <c:pt idx="3035">
                  <c:v>5.7089999999999996</c:v>
                </c:pt>
                <c:pt idx="3036">
                  <c:v>5.8010000000000002</c:v>
                </c:pt>
                <c:pt idx="3037">
                  <c:v>5.8179999999999996</c:v>
                </c:pt>
                <c:pt idx="3038">
                  <c:v>5.8460000000000001</c:v>
                </c:pt>
                <c:pt idx="3039">
                  <c:v>5.8140000000000001</c:v>
                </c:pt>
                <c:pt idx="3040">
                  <c:v>5.79</c:v>
                </c:pt>
                <c:pt idx="3041">
                  <c:v>5.8860000000000001</c:v>
                </c:pt>
                <c:pt idx="3042">
                  <c:v>5.8860000000000001</c:v>
                </c:pt>
                <c:pt idx="3043">
                  <c:v>5.7629999999999999</c:v>
                </c:pt>
                <c:pt idx="3044">
                  <c:v>5.774</c:v>
                </c:pt>
                <c:pt idx="3045">
                  <c:v>5.649</c:v>
                </c:pt>
                <c:pt idx="3046">
                  <c:v>5.577</c:v>
                </c:pt>
                <c:pt idx="3047">
                  <c:v>5.4779999999999998</c:v>
                </c:pt>
                <c:pt idx="3048">
                  <c:v>5.4950000000000001</c:v>
                </c:pt>
                <c:pt idx="3049">
                  <c:v>5.3810000000000002</c:v>
                </c:pt>
                <c:pt idx="3050">
                  <c:v>5.3929999999999998</c:v>
                </c:pt>
                <c:pt idx="3051">
                  <c:v>5.4130000000000003</c:v>
                </c:pt>
                <c:pt idx="3052">
                  <c:v>5.3959999999999999</c:v>
                </c:pt>
                <c:pt idx="3053">
                  <c:v>5.327</c:v>
                </c:pt>
                <c:pt idx="3054">
                  <c:v>5.3280000000000003</c:v>
                </c:pt>
                <c:pt idx="3055">
                  <c:v>5.3239999999999998</c:v>
                </c:pt>
                <c:pt idx="3056">
                  <c:v>5.29</c:v>
                </c:pt>
                <c:pt idx="3057">
                  <c:v>5.2709999999999999</c:v>
                </c:pt>
                <c:pt idx="3058">
                  <c:v>5.27</c:v>
                </c:pt>
                <c:pt idx="3059">
                  <c:v>5.2359999999999998</c:v>
                </c:pt>
                <c:pt idx="3060">
                  <c:v>5.2770000000000001</c:v>
                </c:pt>
                <c:pt idx="3061">
                  <c:v>5.2839999999999998</c:v>
                </c:pt>
                <c:pt idx="3062">
                  <c:v>5.2949999999999999</c:v>
                </c:pt>
                <c:pt idx="3063">
                  <c:v>5.2779999999999996</c:v>
                </c:pt>
                <c:pt idx="3064">
                  <c:v>5.2830000000000004</c:v>
                </c:pt>
                <c:pt idx="3065">
                  <c:v>5.2409999999999997</c:v>
                </c:pt>
                <c:pt idx="3066">
                  <c:v>5.24</c:v>
                </c:pt>
                <c:pt idx="3067">
                  <c:v>5.2009999999999996</c:v>
                </c:pt>
                <c:pt idx="3068">
                  <c:v>5.1950000000000003</c:v>
                </c:pt>
                <c:pt idx="3069">
                  <c:v>5.1870000000000003</c:v>
                </c:pt>
                <c:pt idx="3070">
                  <c:v>5.1790000000000003</c:v>
                </c:pt>
                <c:pt idx="3071">
                  <c:v>5.1959999999999997</c:v>
                </c:pt>
                <c:pt idx="3072">
                  <c:v>5.1959999999999997</c:v>
                </c:pt>
                <c:pt idx="3073">
                  <c:v>5.1829999999999998</c:v>
                </c:pt>
                <c:pt idx="3074">
                  <c:v>5.1890000000000001</c:v>
                </c:pt>
                <c:pt idx="3075">
                  <c:v>5.1950000000000003</c:v>
                </c:pt>
                <c:pt idx="3076">
                  <c:v>5.2549999999999999</c:v>
                </c:pt>
                <c:pt idx="3077">
                  <c:v>5.23</c:v>
                </c:pt>
                <c:pt idx="3078">
                  <c:v>5.2190000000000003</c:v>
                </c:pt>
                <c:pt idx="3079">
                  <c:v>5.181</c:v>
                </c:pt>
                <c:pt idx="3080">
                  <c:v>5.1920000000000002</c:v>
                </c:pt>
                <c:pt idx="3081">
                  <c:v>5.1959999999999997</c:v>
                </c:pt>
                <c:pt idx="3082">
                  <c:v>5.2060000000000004</c:v>
                </c:pt>
                <c:pt idx="3083">
                  <c:v>5.1260000000000003</c:v>
                </c:pt>
                <c:pt idx="3084">
                  <c:v>5.109</c:v>
                </c:pt>
                <c:pt idx="3085">
                  <c:v>5.1159999999999997</c:v>
                </c:pt>
                <c:pt idx="3086">
                  <c:v>5.1230000000000002</c:v>
                </c:pt>
                <c:pt idx="3087">
                  <c:v>5.125</c:v>
                </c:pt>
                <c:pt idx="3088">
                  <c:v>5.1550000000000002</c:v>
                </c:pt>
                <c:pt idx="3089">
                  <c:v>5.1189999999999998</c:v>
                </c:pt>
                <c:pt idx="3090">
                  <c:v>5.1109999999999998</c:v>
                </c:pt>
                <c:pt idx="3091">
                  <c:v>5.0720000000000001</c:v>
                </c:pt>
                <c:pt idx="3092">
                  <c:v>5.0730000000000004</c:v>
                </c:pt>
                <c:pt idx="3093">
                  <c:v>5.069</c:v>
                </c:pt>
                <c:pt idx="3094">
                  <c:v>5.0709999999999997</c:v>
                </c:pt>
                <c:pt idx="3095">
                  <c:v>5.0659999999999998</c:v>
                </c:pt>
                <c:pt idx="3096">
                  <c:v>5.0679999999999996</c:v>
                </c:pt>
                <c:pt idx="3097">
                  <c:v>5.0819999999999999</c:v>
                </c:pt>
                <c:pt idx="3098">
                  <c:v>5.0819999999999999</c:v>
                </c:pt>
                <c:pt idx="3099">
                  <c:v>5.0780000000000003</c:v>
                </c:pt>
                <c:pt idx="3100">
                  <c:v>5.0830000000000002</c:v>
                </c:pt>
                <c:pt idx="3101">
                  <c:v>5.0860000000000003</c:v>
                </c:pt>
                <c:pt idx="3102">
                  <c:v>5.1150000000000002</c:v>
                </c:pt>
                <c:pt idx="3103">
                  <c:v>5.1189999999999998</c:v>
                </c:pt>
                <c:pt idx="3104">
                  <c:v>5.1340000000000003</c:v>
                </c:pt>
                <c:pt idx="3105">
                  <c:v>5.1280000000000001</c:v>
                </c:pt>
                <c:pt idx="3106">
                  <c:v>5.1150000000000002</c:v>
                </c:pt>
                <c:pt idx="3107">
                  <c:v>5.1280000000000001</c:v>
                </c:pt>
                <c:pt idx="3108">
                  <c:v>5.1589999999999998</c:v>
                </c:pt>
                <c:pt idx="3109">
                  <c:v>5.1609999999999996</c:v>
                </c:pt>
                <c:pt idx="3110">
                  <c:v>5.1619999999999999</c:v>
                </c:pt>
                <c:pt idx="3111">
                  <c:v>5.1619999999999999</c:v>
                </c:pt>
                <c:pt idx="3112">
                  <c:v>5.1689999999999996</c:v>
                </c:pt>
                <c:pt idx="3113">
                  <c:v>5.1769999999999996</c:v>
                </c:pt>
                <c:pt idx="3114">
                  <c:v>5.1790000000000003</c:v>
                </c:pt>
                <c:pt idx="3115">
                  <c:v>5.1630000000000003</c:v>
                </c:pt>
                <c:pt idx="3116">
                  <c:v>5.1619999999999999</c:v>
                </c:pt>
                <c:pt idx="3117">
                  <c:v>5.1630000000000003</c:v>
                </c:pt>
                <c:pt idx="3118">
                  <c:v>5.1769999999999996</c:v>
                </c:pt>
                <c:pt idx="3119">
                  <c:v>5.1769999999999996</c:v>
                </c:pt>
                <c:pt idx="3120">
                  <c:v>5.202</c:v>
                </c:pt>
                <c:pt idx="3121">
                  <c:v>5.1980000000000004</c:v>
                </c:pt>
                <c:pt idx="3122">
                  <c:v>5.1870000000000003</c:v>
                </c:pt>
                <c:pt idx="3123">
                  <c:v>5.2039999999999997</c:v>
                </c:pt>
                <c:pt idx="3124">
                  <c:v>5.2220000000000004</c:v>
                </c:pt>
                <c:pt idx="3125">
                  <c:v>5.2160000000000002</c:v>
                </c:pt>
                <c:pt idx="3126">
                  <c:v>5.2270000000000003</c:v>
                </c:pt>
                <c:pt idx="3127">
                  <c:v>5.234</c:v>
                </c:pt>
                <c:pt idx="3128">
                  <c:v>5.2329999999999997</c:v>
                </c:pt>
                <c:pt idx="3129">
                  <c:v>5.25</c:v>
                </c:pt>
                <c:pt idx="3130">
                  <c:v>5.2350000000000003</c:v>
                </c:pt>
                <c:pt idx="3131">
                  <c:v>5.2519999999999998</c:v>
                </c:pt>
                <c:pt idx="3132">
                  <c:v>5.2610000000000001</c:v>
                </c:pt>
                <c:pt idx="3133">
                  <c:v>5.2649999999999997</c:v>
                </c:pt>
                <c:pt idx="3134">
                  <c:v>5.2670000000000003</c:v>
                </c:pt>
                <c:pt idx="3135">
                  <c:v>5.2469999999999999</c:v>
                </c:pt>
                <c:pt idx="3136">
                  <c:v>5.2389999999999999</c:v>
                </c:pt>
                <c:pt idx="3137">
                  <c:v>5.2610000000000001</c:v>
                </c:pt>
                <c:pt idx="3138">
                  <c:v>5.2569999999999997</c:v>
                </c:pt>
                <c:pt idx="3139">
                  <c:v>5.3289999999999997</c:v>
                </c:pt>
                <c:pt idx="3140">
                  <c:v>5.327</c:v>
                </c:pt>
                <c:pt idx="3141">
                  <c:v>5.3289999999999997</c:v>
                </c:pt>
                <c:pt idx="3142">
                  <c:v>5.3289999999999997</c:v>
                </c:pt>
                <c:pt idx="3143">
                  <c:v>5.2839999999999998</c:v>
                </c:pt>
                <c:pt idx="3144">
                  <c:v>5.2750000000000004</c:v>
                </c:pt>
                <c:pt idx="3145">
                  <c:v>5.2370000000000001</c:v>
                </c:pt>
                <c:pt idx="3146">
                  <c:v>5.218</c:v>
                </c:pt>
                <c:pt idx="3147">
                  <c:v>5.2229999999999999</c:v>
                </c:pt>
                <c:pt idx="3148">
                  <c:v>5.21</c:v>
                </c:pt>
                <c:pt idx="3149">
                  <c:v>5.1879999999999997</c:v>
                </c:pt>
                <c:pt idx="3150">
                  <c:v>5.173</c:v>
                </c:pt>
                <c:pt idx="3151">
                  <c:v>5.2030000000000003</c:v>
                </c:pt>
                <c:pt idx="3152">
                  <c:v>5.202</c:v>
                </c:pt>
                <c:pt idx="3153">
                  <c:v>5.1989999999999998</c:v>
                </c:pt>
                <c:pt idx="3154">
                  <c:v>5.15</c:v>
                </c:pt>
                <c:pt idx="3155">
                  <c:v>5.1449999999999996</c:v>
                </c:pt>
                <c:pt idx="3156">
                  <c:v>5.14</c:v>
                </c:pt>
                <c:pt idx="3157">
                  <c:v>5.1420000000000003</c:v>
                </c:pt>
                <c:pt idx="3158">
                  <c:v>5.1440000000000001</c:v>
                </c:pt>
                <c:pt idx="3159">
                  <c:v>5.1470000000000002</c:v>
                </c:pt>
                <c:pt idx="3160">
                  <c:v>5.1390000000000002</c:v>
                </c:pt>
                <c:pt idx="3161">
                  <c:v>5.1379999999999999</c:v>
                </c:pt>
                <c:pt idx="3162">
                  <c:v>5.1319999999999997</c:v>
                </c:pt>
                <c:pt idx="3163">
                  <c:v>5.1269999999999998</c:v>
                </c:pt>
                <c:pt idx="3164">
                  <c:v>5.14</c:v>
                </c:pt>
                <c:pt idx="3165">
                  <c:v>5.1319999999999997</c:v>
                </c:pt>
                <c:pt idx="3166">
                  <c:v>5.117</c:v>
                </c:pt>
                <c:pt idx="3167">
                  <c:v>5.1159999999999997</c:v>
                </c:pt>
                <c:pt idx="3168">
                  <c:v>5.1219999999999999</c:v>
                </c:pt>
                <c:pt idx="3169">
                  <c:v>5.1079999999999997</c:v>
                </c:pt>
                <c:pt idx="3170">
                  <c:v>5.1139999999999999</c:v>
                </c:pt>
                <c:pt idx="3171">
                  <c:v>5.1100000000000003</c:v>
                </c:pt>
                <c:pt idx="3172">
                  <c:v>5.1349999999999998</c:v>
                </c:pt>
                <c:pt idx="3173">
                  <c:v>5.1319999999999997</c:v>
                </c:pt>
                <c:pt idx="3174">
                  <c:v>5.109</c:v>
                </c:pt>
                <c:pt idx="3175">
                  <c:v>5.1159999999999997</c:v>
                </c:pt>
                <c:pt idx="3176">
                  <c:v>5.1239999999999997</c:v>
                </c:pt>
                <c:pt idx="3177">
                  <c:v>5.1479999999999997</c:v>
                </c:pt>
                <c:pt idx="3178">
                  <c:v>5.1440000000000001</c:v>
                </c:pt>
                <c:pt idx="3179">
                  <c:v>5.1550000000000002</c:v>
                </c:pt>
                <c:pt idx="3180">
                  <c:v>5.1459999999999999</c:v>
                </c:pt>
                <c:pt idx="3181">
                  <c:v>5.1719999999999997</c:v>
                </c:pt>
                <c:pt idx="3182">
                  <c:v>5.1909999999999998</c:v>
                </c:pt>
                <c:pt idx="3183">
                  <c:v>5.2160000000000002</c:v>
                </c:pt>
                <c:pt idx="3184">
                  <c:v>5.1980000000000004</c:v>
                </c:pt>
                <c:pt idx="3185">
                  <c:v>5.1929999999999996</c:v>
                </c:pt>
                <c:pt idx="3186">
                  <c:v>5.1909999999999998</c:v>
                </c:pt>
                <c:pt idx="3187">
                  <c:v>5.21</c:v>
                </c:pt>
                <c:pt idx="3188">
                  <c:v>5.2130000000000001</c:v>
                </c:pt>
                <c:pt idx="3189">
                  <c:v>5.1920000000000002</c:v>
                </c:pt>
                <c:pt idx="3190">
                  <c:v>5.1710000000000003</c:v>
                </c:pt>
                <c:pt idx="3191">
                  <c:v>5.2030000000000003</c:v>
                </c:pt>
                <c:pt idx="3192">
                  <c:v>5.1769999999999996</c:v>
                </c:pt>
                <c:pt idx="3193">
                  <c:v>5.1829999999999998</c:v>
                </c:pt>
                <c:pt idx="3194">
                  <c:v>5.1909999999999998</c:v>
                </c:pt>
                <c:pt idx="3195">
                  <c:v>5.2220000000000004</c:v>
                </c:pt>
                <c:pt idx="3196">
                  <c:v>5.1369999999999996</c:v>
                </c:pt>
                <c:pt idx="3197">
                  <c:v>5.1120000000000001</c:v>
                </c:pt>
                <c:pt idx="3198">
                  <c:v>5.1289999999999996</c:v>
                </c:pt>
                <c:pt idx="3199">
                  <c:v>5.0999999999999996</c:v>
                </c:pt>
                <c:pt idx="3200">
                  <c:v>5.1020000000000003</c:v>
                </c:pt>
                <c:pt idx="3201">
                  <c:v>5.1059999999999999</c:v>
                </c:pt>
                <c:pt idx="3202">
                  <c:v>5.13</c:v>
                </c:pt>
                <c:pt idx="3203">
                  <c:v>5.1769999999999996</c:v>
                </c:pt>
                <c:pt idx="3204">
                  <c:v>5.133</c:v>
                </c:pt>
                <c:pt idx="3205">
                  <c:v>5.1079999999999997</c:v>
                </c:pt>
                <c:pt idx="3206">
                  <c:v>5.0880000000000001</c:v>
                </c:pt>
                <c:pt idx="3207">
                  <c:v>5.0750000000000002</c:v>
                </c:pt>
                <c:pt idx="3208">
                  <c:v>5.0599999999999996</c:v>
                </c:pt>
                <c:pt idx="3209">
                  <c:v>5.0679999999999996</c:v>
                </c:pt>
                <c:pt idx="3210">
                  <c:v>5.077</c:v>
                </c:pt>
                <c:pt idx="3211">
                  <c:v>5.0599999999999996</c:v>
                </c:pt>
                <c:pt idx="3212">
                  <c:v>5.0679999999999996</c:v>
                </c:pt>
                <c:pt idx="3213">
                  <c:v>5.0780000000000003</c:v>
                </c:pt>
                <c:pt idx="3214">
                  <c:v>5.1520000000000001</c:v>
                </c:pt>
                <c:pt idx="3215">
                  <c:v>5.0860000000000003</c:v>
                </c:pt>
                <c:pt idx="3216">
                  <c:v>5.0819999999999999</c:v>
                </c:pt>
                <c:pt idx="3217">
                  <c:v>5.08</c:v>
                </c:pt>
                <c:pt idx="3218">
                  <c:v>5.1180000000000003</c:v>
                </c:pt>
                <c:pt idx="3219">
                  <c:v>5.1719999999999997</c:v>
                </c:pt>
                <c:pt idx="3220">
                  <c:v>5.1139999999999999</c:v>
                </c:pt>
                <c:pt idx="3221">
                  <c:v>5.09</c:v>
                </c:pt>
                <c:pt idx="3222">
                  <c:v>5.1349999999999998</c:v>
                </c:pt>
                <c:pt idx="3223">
                  <c:v>5.085</c:v>
                </c:pt>
                <c:pt idx="3224">
                  <c:v>5.0330000000000004</c:v>
                </c:pt>
                <c:pt idx="3225">
                  <c:v>5.0149999999999997</c:v>
                </c:pt>
                <c:pt idx="3226">
                  <c:v>4.97</c:v>
                </c:pt>
                <c:pt idx="3227">
                  <c:v>4.9710000000000001</c:v>
                </c:pt>
                <c:pt idx="3228">
                  <c:v>4.9530000000000003</c:v>
                </c:pt>
                <c:pt idx="3229">
                  <c:v>5.0019999999999998</c:v>
                </c:pt>
                <c:pt idx="3230">
                  <c:v>5.0199999999999996</c:v>
                </c:pt>
                <c:pt idx="3231">
                  <c:v>5.0350000000000001</c:v>
                </c:pt>
                <c:pt idx="3232">
                  <c:v>5.0739999999999998</c:v>
                </c:pt>
                <c:pt idx="3233">
                  <c:v>5.0359999999999996</c:v>
                </c:pt>
                <c:pt idx="3234">
                  <c:v>5.069</c:v>
                </c:pt>
                <c:pt idx="3235">
                  <c:v>5.0640000000000001</c:v>
                </c:pt>
                <c:pt idx="3236">
                  <c:v>5.1310000000000002</c:v>
                </c:pt>
                <c:pt idx="3237">
                  <c:v>5.1529999999999996</c:v>
                </c:pt>
                <c:pt idx="3238">
                  <c:v>5.1449999999999996</c:v>
                </c:pt>
                <c:pt idx="3239">
                  <c:v>5.2439999999999998</c:v>
                </c:pt>
                <c:pt idx="3240">
                  <c:v>5.2510000000000003</c:v>
                </c:pt>
                <c:pt idx="3241">
                  <c:v>5.2510000000000003</c:v>
                </c:pt>
                <c:pt idx="3242">
                  <c:v>5.2610000000000001</c:v>
                </c:pt>
                <c:pt idx="3243">
                  <c:v>5.2759999999999998</c:v>
                </c:pt>
                <c:pt idx="3244">
                  <c:v>5.31</c:v>
                </c:pt>
                <c:pt idx="3245">
                  <c:v>5.3070000000000004</c:v>
                </c:pt>
                <c:pt idx="3246">
                  <c:v>5.3090000000000002</c:v>
                </c:pt>
                <c:pt idx="3247">
                  <c:v>5.3090000000000002</c:v>
                </c:pt>
                <c:pt idx="3248">
                  <c:v>5.3150000000000004</c:v>
                </c:pt>
                <c:pt idx="3249">
                  <c:v>5.2919999999999998</c:v>
                </c:pt>
                <c:pt idx="3250">
                  <c:v>5.3159999999999998</c:v>
                </c:pt>
                <c:pt idx="3251">
                  <c:v>5.327</c:v>
                </c:pt>
                <c:pt idx="3252">
                  <c:v>5.3259999999999996</c:v>
                </c:pt>
                <c:pt idx="3253">
                  <c:v>5.3380000000000001</c:v>
                </c:pt>
                <c:pt idx="3254">
                  <c:v>5.3280000000000003</c:v>
                </c:pt>
                <c:pt idx="3255">
                  <c:v>5.3</c:v>
                </c:pt>
                <c:pt idx="3256">
                  <c:v>5.2859999999999996</c:v>
                </c:pt>
                <c:pt idx="3257">
                  <c:v>5.2779999999999996</c:v>
                </c:pt>
                <c:pt idx="3258">
                  <c:v>5.2789999999999999</c:v>
                </c:pt>
                <c:pt idx="3259">
                  <c:v>5.2750000000000004</c:v>
                </c:pt>
                <c:pt idx="3260">
                  <c:v>5.2839999999999998</c:v>
                </c:pt>
                <c:pt idx="3261">
                  <c:v>5.282</c:v>
                </c:pt>
                <c:pt idx="3262">
                  <c:v>5.2720000000000002</c:v>
                </c:pt>
                <c:pt idx="3263">
                  <c:v>5.266</c:v>
                </c:pt>
                <c:pt idx="3264">
                  <c:v>5.2690000000000001</c:v>
                </c:pt>
                <c:pt idx="3265">
                  <c:v>5.2619999999999996</c:v>
                </c:pt>
                <c:pt idx="3266">
                  <c:v>5.2779999999999996</c:v>
                </c:pt>
                <c:pt idx="3267">
                  <c:v>5.2430000000000003</c:v>
                </c:pt>
                <c:pt idx="3268">
                  <c:v>5.3140000000000001</c:v>
                </c:pt>
                <c:pt idx="3269">
                  <c:v>5.5590000000000002</c:v>
                </c:pt>
                <c:pt idx="3270">
                  <c:v>5.5640000000000001</c:v>
                </c:pt>
                <c:pt idx="3271">
                  <c:v>5.55</c:v>
                </c:pt>
                <c:pt idx="3272">
                  <c:v>5.5439999999999996</c:v>
                </c:pt>
                <c:pt idx="3273">
                  <c:v>5.5439999999999996</c:v>
                </c:pt>
                <c:pt idx="3274">
                  <c:v>5.5449999999999999</c:v>
                </c:pt>
                <c:pt idx="3275">
                  <c:v>5.5590000000000002</c:v>
                </c:pt>
                <c:pt idx="3276">
                  <c:v>5.55</c:v>
                </c:pt>
                <c:pt idx="3277">
                  <c:v>5.5339999999999998</c:v>
                </c:pt>
                <c:pt idx="3278">
                  <c:v>5.5389999999999997</c:v>
                </c:pt>
                <c:pt idx="3279">
                  <c:v>5.5330000000000004</c:v>
                </c:pt>
                <c:pt idx="3280">
                  <c:v>5.5359999999999996</c:v>
                </c:pt>
                <c:pt idx="3281">
                  <c:v>5.5609999999999999</c:v>
                </c:pt>
                <c:pt idx="3282">
                  <c:v>5.5620000000000003</c:v>
                </c:pt>
                <c:pt idx="3283">
                  <c:v>5.577</c:v>
                </c:pt>
                <c:pt idx="3284">
                  <c:v>5.5730000000000004</c:v>
                </c:pt>
                <c:pt idx="3285">
                  <c:v>5.57</c:v>
                </c:pt>
                <c:pt idx="3286">
                  <c:v>5.5609999999999999</c:v>
                </c:pt>
                <c:pt idx="3287">
                  <c:v>5.6159999999999997</c:v>
                </c:pt>
                <c:pt idx="3288">
                  <c:v>5.6260000000000003</c:v>
                </c:pt>
                <c:pt idx="3289">
                  <c:v>5.6429999999999998</c:v>
                </c:pt>
                <c:pt idx="3290">
                  <c:v>5.6440000000000001</c:v>
                </c:pt>
                <c:pt idx="3291">
                  <c:v>5.6420000000000003</c:v>
                </c:pt>
                <c:pt idx="3292">
                  <c:v>5.6660000000000004</c:v>
                </c:pt>
                <c:pt idx="3293">
                  <c:v>5.6820000000000004</c:v>
                </c:pt>
                <c:pt idx="3294">
                  <c:v>5.6989999999999998</c:v>
                </c:pt>
                <c:pt idx="3295">
                  <c:v>5.7069999999999999</c:v>
                </c:pt>
                <c:pt idx="3296">
                  <c:v>5.7069999999999999</c:v>
                </c:pt>
                <c:pt idx="3297">
                  <c:v>5.71</c:v>
                </c:pt>
                <c:pt idx="3298">
                  <c:v>5.7190000000000003</c:v>
                </c:pt>
                <c:pt idx="3299">
                  <c:v>5.7210000000000001</c:v>
                </c:pt>
                <c:pt idx="3300">
                  <c:v>5.7160000000000002</c:v>
                </c:pt>
                <c:pt idx="3301">
                  <c:v>5.7149999999999999</c:v>
                </c:pt>
                <c:pt idx="3302">
                  <c:v>5.7160000000000002</c:v>
                </c:pt>
                <c:pt idx="3303">
                  <c:v>5.7190000000000003</c:v>
                </c:pt>
                <c:pt idx="3304">
                  <c:v>5.7169999999999996</c:v>
                </c:pt>
                <c:pt idx="3305">
                  <c:v>5.734</c:v>
                </c:pt>
                <c:pt idx="3306">
                  <c:v>5.7290000000000001</c:v>
                </c:pt>
                <c:pt idx="3307">
                  <c:v>5.7229999999999999</c:v>
                </c:pt>
                <c:pt idx="3308">
                  <c:v>5.7220000000000004</c:v>
                </c:pt>
                <c:pt idx="3309">
                  <c:v>5.7249999999999996</c:v>
                </c:pt>
                <c:pt idx="3310">
                  <c:v>5.7320000000000002</c:v>
                </c:pt>
                <c:pt idx="3311">
                  <c:v>5.73</c:v>
                </c:pt>
                <c:pt idx="3312">
                  <c:v>5.7060000000000004</c:v>
                </c:pt>
                <c:pt idx="3313">
                  <c:v>5.7060000000000004</c:v>
                </c:pt>
                <c:pt idx="3314">
                  <c:v>5.7320000000000002</c:v>
                </c:pt>
                <c:pt idx="3315">
                  <c:v>5.7359999999999998</c:v>
                </c:pt>
                <c:pt idx="3316">
                  <c:v>5.7370000000000001</c:v>
                </c:pt>
                <c:pt idx="3317">
                  <c:v>5.8949999999999996</c:v>
                </c:pt>
                <c:pt idx="3318">
                  <c:v>5.75</c:v>
                </c:pt>
                <c:pt idx="3319">
                  <c:v>5.8970000000000002</c:v>
                </c:pt>
                <c:pt idx="3320">
                  <c:v>5.77</c:v>
                </c:pt>
                <c:pt idx="3321">
                  <c:v>5.7670000000000003</c:v>
                </c:pt>
                <c:pt idx="3322">
                  <c:v>5.7649999999999997</c:v>
                </c:pt>
                <c:pt idx="3323">
                  <c:v>5.7610000000000001</c:v>
                </c:pt>
                <c:pt idx="3324">
                  <c:v>5.7610000000000001</c:v>
                </c:pt>
                <c:pt idx="3325">
                  <c:v>5.7610000000000001</c:v>
                </c:pt>
                <c:pt idx="3326">
                  <c:v>5.9349999999999996</c:v>
                </c:pt>
                <c:pt idx="3327">
                  <c:v>5.9349999999999996</c:v>
                </c:pt>
                <c:pt idx="3328">
                  <c:v>5.8109999999999999</c:v>
                </c:pt>
                <c:pt idx="3329">
                  <c:v>5.8109999999999999</c:v>
                </c:pt>
                <c:pt idx="3330">
                  <c:v>5.8</c:v>
                </c:pt>
                <c:pt idx="3331">
                  <c:v>5.7960000000000003</c:v>
                </c:pt>
                <c:pt idx="3332">
                  <c:v>5.8019999999999996</c:v>
                </c:pt>
                <c:pt idx="3333">
                  <c:v>5.7889999999999997</c:v>
                </c:pt>
                <c:pt idx="3334">
                  <c:v>5.7830000000000004</c:v>
                </c:pt>
                <c:pt idx="3335">
                  <c:v>5.7830000000000004</c:v>
                </c:pt>
                <c:pt idx="3336">
                  <c:v>5.8609999999999998</c:v>
                </c:pt>
                <c:pt idx="3337">
                  <c:v>5.8369999999999997</c:v>
                </c:pt>
                <c:pt idx="3338">
                  <c:v>5.8609999999999998</c:v>
                </c:pt>
                <c:pt idx="3339">
                  <c:v>5.8620000000000001</c:v>
                </c:pt>
                <c:pt idx="3340">
                  <c:v>5.86</c:v>
                </c:pt>
                <c:pt idx="3341">
                  <c:v>5.86</c:v>
                </c:pt>
                <c:pt idx="3342">
                  <c:v>5.8970000000000002</c:v>
                </c:pt>
                <c:pt idx="3343">
                  <c:v>5.9039999999999999</c:v>
                </c:pt>
                <c:pt idx="3344">
                  <c:v>5.9240000000000004</c:v>
                </c:pt>
                <c:pt idx="3345">
                  <c:v>5.9240000000000004</c:v>
                </c:pt>
                <c:pt idx="3346">
                  <c:v>5.9180000000000001</c:v>
                </c:pt>
                <c:pt idx="3347">
                  <c:v>5.9240000000000004</c:v>
                </c:pt>
                <c:pt idx="3348">
                  <c:v>5.9459999999999997</c:v>
                </c:pt>
                <c:pt idx="3349">
                  <c:v>5.9409999999999998</c:v>
                </c:pt>
                <c:pt idx="3350">
                  <c:v>5.9349999999999996</c:v>
                </c:pt>
                <c:pt idx="3351">
                  <c:v>5.9589999999999996</c:v>
                </c:pt>
                <c:pt idx="3352">
                  <c:v>5.9489999999999998</c:v>
                </c:pt>
                <c:pt idx="3353">
                  <c:v>5.8920000000000003</c:v>
                </c:pt>
                <c:pt idx="3354">
                  <c:v>5.9429999999999996</c:v>
                </c:pt>
                <c:pt idx="3355">
                  <c:v>5.8940000000000001</c:v>
                </c:pt>
                <c:pt idx="3356">
                  <c:v>5.8920000000000003</c:v>
                </c:pt>
                <c:pt idx="3357">
                  <c:v>5.8979999999999997</c:v>
                </c:pt>
                <c:pt idx="3358">
                  <c:v>5.8929999999999998</c:v>
                </c:pt>
                <c:pt idx="3359">
                  <c:v>5.8920000000000003</c:v>
                </c:pt>
                <c:pt idx="3360">
                  <c:v>5.8849999999999998</c:v>
                </c:pt>
                <c:pt idx="3361">
                  <c:v>5.8609999999999998</c:v>
                </c:pt>
                <c:pt idx="3362">
                  <c:v>5.8650000000000002</c:v>
                </c:pt>
                <c:pt idx="3363">
                  <c:v>5.867</c:v>
                </c:pt>
                <c:pt idx="3364">
                  <c:v>5.8719999999999999</c:v>
                </c:pt>
                <c:pt idx="3365">
                  <c:v>5.8689999999999998</c:v>
                </c:pt>
                <c:pt idx="3366">
                  <c:v>5.8710000000000004</c:v>
                </c:pt>
                <c:pt idx="3367">
                  <c:v>5.9039999999999999</c:v>
                </c:pt>
                <c:pt idx="3368">
                  <c:v>5.952</c:v>
                </c:pt>
                <c:pt idx="3369">
                  <c:v>5.9660000000000002</c:v>
                </c:pt>
                <c:pt idx="3370">
                  <c:v>5.9770000000000003</c:v>
                </c:pt>
                <c:pt idx="3371">
                  <c:v>5.9729999999999999</c:v>
                </c:pt>
                <c:pt idx="3372">
                  <c:v>5.99</c:v>
                </c:pt>
                <c:pt idx="3373">
                  <c:v>6.0960000000000001</c:v>
                </c:pt>
                <c:pt idx="3374">
                  <c:v>6.1529999999999996</c:v>
                </c:pt>
                <c:pt idx="3375">
                  <c:v>6.3209999999999997</c:v>
                </c:pt>
                <c:pt idx="3376">
                  <c:v>6.3109999999999999</c:v>
                </c:pt>
                <c:pt idx="3377">
                  <c:v>6.3259999999999996</c:v>
                </c:pt>
                <c:pt idx="3378">
                  <c:v>6.34</c:v>
                </c:pt>
                <c:pt idx="3379">
                  <c:v>6.3780000000000001</c:v>
                </c:pt>
                <c:pt idx="3380">
                  <c:v>6.3470000000000004</c:v>
                </c:pt>
                <c:pt idx="3381">
                  <c:v>6.2320000000000002</c:v>
                </c:pt>
                <c:pt idx="3382">
                  <c:v>6.3140000000000001</c:v>
                </c:pt>
                <c:pt idx="3383">
                  <c:v>6.47</c:v>
                </c:pt>
                <c:pt idx="3384">
                  <c:v>6.4480000000000004</c:v>
                </c:pt>
                <c:pt idx="3385">
                  <c:v>6.4809999999999999</c:v>
                </c:pt>
                <c:pt idx="3386">
                  <c:v>6.3280000000000003</c:v>
                </c:pt>
                <c:pt idx="3387">
                  <c:v>6.36</c:v>
                </c:pt>
                <c:pt idx="3388">
                  <c:v>6.35</c:v>
                </c:pt>
                <c:pt idx="3389">
                  <c:v>6.42</c:v>
                </c:pt>
                <c:pt idx="3390">
                  <c:v>6.49</c:v>
                </c:pt>
                <c:pt idx="3391">
                  <c:v>6.4470000000000001</c:v>
                </c:pt>
                <c:pt idx="3392">
                  <c:v>6.4</c:v>
                </c:pt>
                <c:pt idx="3393">
                  <c:v>6.26</c:v>
                </c:pt>
                <c:pt idx="3394">
                  <c:v>6.33</c:v>
                </c:pt>
                <c:pt idx="3395">
                  <c:v>6.25</c:v>
                </c:pt>
                <c:pt idx="3396">
                  <c:v>6.05</c:v>
                </c:pt>
                <c:pt idx="3397">
                  <c:v>6.29</c:v>
                </c:pt>
                <c:pt idx="3398">
                  <c:v>6.45</c:v>
                </c:pt>
                <c:pt idx="3399">
                  <c:v>6.46</c:v>
                </c:pt>
                <c:pt idx="3400">
                  <c:v>6.56</c:v>
                </c:pt>
                <c:pt idx="3401">
                  <c:v>6.65</c:v>
                </c:pt>
                <c:pt idx="3402">
                  <c:v>6.6189999999999998</c:v>
                </c:pt>
                <c:pt idx="3403">
                  <c:v>6.61</c:v>
                </c:pt>
                <c:pt idx="3404">
                  <c:v>6.54</c:v>
                </c:pt>
                <c:pt idx="3405">
                  <c:v>6.56</c:v>
                </c:pt>
                <c:pt idx="3406">
                  <c:v>6.38</c:v>
                </c:pt>
                <c:pt idx="3407">
                  <c:v>6.33</c:v>
                </c:pt>
                <c:pt idx="3408">
                  <c:v>6.5369999999999999</c:v>
                </c:pt>
                <c:pt idx="3409">
                  <c:v>6.74</c:v>
                </c:pt>
                <c:pt idx="3410">
                  <c:v>6.6</c:v>
                </c:pt>
                <c:pt idx="3411">
                  <c:v>6.53</c:v>
                </c:pt>
                <c:pt idx="3412">
                  <c:v>6.46</c:v>
                </c:pt>
                <c:pt idx="3413">
                  <c:v>6.5709999999999997</c:v>
                </c:pt>
                <c:pt idx="3414">
                  <c:v>6.51</c:v>
                </c:pt>
                <c:pt idx="3415">
                  <c:v>6.28</c:v>
                </c:pt>
                <c:pt idx="3416">
                  <c:v>6.27</c:v>
                </c:pt>
                <c:pt idx="3417">
                  <c:v>6.19</c:v>
                </c:pt>
                <c:pt idx="3418">
                  <c:v>6.19</c:v>
                </c:pt>
                <c:pt idx="3419">
                  <c:v>6.36</c:v>
                </c:pt>
                <c:pt idx="3420">
                  <c:v>6.29</c:v>
                </c:pt>
                <c:pt idx="3421">
                  <c:v>6.08</c:v>
                </c:pt>
                <c:pt idx="3422">
                  <c:v>6.21</c:v>
                </c:pt>
                <c:pt idx="3423">
                  <c:v>6.1</c:v>
                </c:pt>
                <c:pt idx="3424">
                  <c:v>6.0140000000000002</c:v>
                </c:pt>
                <c:pt idx="3425">
                  <c:v>5.93</c:v>
                </c:pt>
                <c:pt idx="3426">
                  <c:v>5.88</c:v>
                </c:pt>
                <c:pt idx="3427">
                  <c:v>5.85</c:v>
                </c:pt>
                <c:pt idx="3428">
                  <c:v>5.87</c:v>
                </c:pt>
                <c:pt idx="3429">
                  <c:v>5.88</c:v>
                </c:pt>
                <c:pt idx="3430">
                  <c:v>5.8620000000000001</c:v>
                </c:pt>
                <c:pt idx="3431">
                  <c:v>5.89</c:v>
                </c:pt>
                <c:pt idx="3432">
                  <c:v>5.92</c:v>
                </c:pt>
                <c:pt idx="3433">
                  <c:v>5.83</c:v>
                </c:pt>
                <c:pt idx="3434">
                  <c:v>5.91</c:v>
                </c:pt>
                <c:pt idx="3435">
                  <c:v>5.99</c:v>
                </c:pt>
                <c:pt idx="3436">
                  <c:v>6.008</c:v>
                </c:pt>
                <c:pt idx="3437">
                  <c:v>6</c:v>
                </c:pt>
                <c:pt idx="3438">
                  <c:v>6.01</c:v>
                </c:pt>
                <c:pt idx="3439">
                  <c:v>6</c:v>
                </c:pt>
                <c:pt idx="3440">
                  <c:v>5.99</c:v>
                </c:pt>
                <c:pt idx="3441">
                  <c:v>6</c:v>
                </c:pt>
                <c:pt idx="3442">
                  <c:v>6.0519999999999996</c:v>
                </c:pt>
                <c:pt idx="3443">
                  <c:v>6.02</c:v>
                </c:pt>
                <c:pt idx="3444">
                  <c:v>5.99</c:v>
                </c:pt>
                <c:pt idx="3445">
                  <c:v>6.04</c:v>
                </c:pt>
                <c:pt idx="3446">
                  <c:v>6.07</c:v>
                </c:pt>
                <c:pt idx="3447">
                  <c:v>6.15</c:v>
                </c:pt>
                <c:pt idx="3448">
                  <c:v>6.22</c:v>
                </c:pt>
                <c:pt idx="3449">
                  <c:v>6.26</c:v>
                </c:pt>
                <c:pt idx="3450">
                  <c:v>6.29</c:v>
                </c:pt>
                <c:pt idx="3451">
                  <c:v>6.3</c:v>
                </c:pt>
                <c:pt idx="3452">
                  <c:v>6.32</c:v>
                </c:pt>
                <c:pt idx="3453">
                  <c:v>6.33</c:v>
                </c:pt>
                <c:pt idx="3454">
                  <c:v>6.33</c:v>
                </c:pt>
                <c:pt idx="3455">
                  <c:v>6.33</c:v>
                </c:pt>
                <c:pt idx="3456">
                  <c:v>6.35</c:v>
                </c:pt>
                <c:pt idx="3457">
                  <c:v>6.37</c:v>
                </c:pt>
                <c:pt idx="3458">
                  <c:v>6.38</c:v>
                </c:pt>
                <c:pt idx="3459">
                  <c:v>6.41</c:v>
                </c:pt>
                <c:pt idx="3460">
                  <c:v>6.39</c:v>
                </c:pt>
                <c:pt idx="3461">
                  <c:v>6.38</c:v>
                </c:pt>
                <c:pt idx="3462">
                  <c:v>6.38</c:v>
                </c:pt>
                <c:pt idx="3463">
                  <c:v>6.37</c:v>
                </c:pt>
                <c:pt idx="3464">
                  <c:v>6.39</c:v>
                </c:pt>
                <c:pt idx="3465">
                  <c:v>6.39</c:v>
                </c:pt>
                <c:pt idx="3466">
                  <c:v>6.44</c:v>
                </c:pt>
                <c:pt idx="3467">
                  <c:v>6.37</c:v>
                </c:pt>
                <c:pt idx="3468">
                  <c:v>6.38</c:v>
                </c:pt>
                <c:pt idx="3469">
                  <c:v>6.41</c:v>
                </c:pt>
                <c:pt idx="3470">
                  <c:v>6.42</c:v>
                </c:pt>
                <c:pt idx="3471">
                  <c:v>6.45</c:v>
                </c:pt>
                <c:pt idx="3472">
                  <c:v>6.59</c:v>
                </c:pt>
                <c:pt idx="3473">
                  <c:v>6.54</c:v>
                </c:pt>
                <c:pt idx="3474">
                  <c:v>6.6</c:v>
                </c:pt>
                <c:pt idx="3475">
                  <c:v>6.54</c:v>
                </c:pt>
                <c:pt idx="3476">
                  <c:v>6.69</c:v>
                </c:pt>
                <c:pt idx="3477">
                  <c:v>6.76</c:v>
                </c:pt>
                <c:pt idx="3478">
                  <c:v>6.8</c:v>
                </c:pt>
                <c:pt idx="3479">
                  <c:v>6.82</c:v>
                </c:pt>
                <c:pt idx="3480">
                  <c:v>6.83</c:v>
                </c:pt>
                <c:pt idx="3481">
                  <c:v>6.81</c:v>
                </c:pt>
                <c:pt idx="3482">
                  <c:v>6.87</c:v>
                </c:pt>
                <c:pt idx="3483">
                  <c:v>6.86</c:v>
                </c:pt>
                <c:pt idx="3484">
                  <c:v>6.93</c:v>
                </c:pt>
                <c:pt idx="3485">
                  <c:v>6.92</c:v>
                </c:pt>
                <c:pt idx="3486">
                  <c:v>6.93</c:v>
                </c:pt>
                <c:pt idx="3487">
                  <c:v>6.99</c:v>
                </c:pt>
                <c:pt idx="3488">
                  <c:v>7.05</c:v>
                </c:pt>
                <c:pt idx="3489">
                  <c:v>7.06</c:v>
                </c:pt>
                <c:pt idx="3490">
                  <c:v>7.05</c:v>
                </c:pt>
                <c:pt idx="3491">
                  <c:v>7.05</c:v>
                </c:pt>
                <c:pt idx="3492">
                  <c:v>7.05</c:v>
                </c:pt>
                <c:pt idx="3493">
                  <c:v>7.04</c:v>
                </c:pt>
                <c:pt idx="3494">
                  <c:v>7.04</c:v>
                </c:pt>
                <c:pt idx="3495">
                  <c:v>7.07</c:v>
                </c:pt>
                <c:pt idx="3496">
                  <c:v>7.09</c:v>
                </c:pt>
                <c:pt idx="3497">
                  <c:v>7.08</c:v>
                </c:pt>
                <c:pt idx="3498">
                  <c:v>7.09</c:v>
                </c:pt>
                <c:pt idx="3499">
                  <c:v>7.09</c:v>
                </c:pt>
                <c:pt idx="3500">
                  <c:v>7.1</c:v>
                </c:pt>
                <c:pt idx="3501">
                  <c:v>7.09</c:v>
                </c:pt>
                <c:pt idx="3502">
                  <c:v>7.11</c:v>
                </c:pt>
                <c:pt idx="3503">
                  <c:v>7.12</c:v>
                </c:pt>
                <c:pt idx="3504">
                  <c:v>7.13</c:v>
                </c:pt>
                <c:pt idx="3505">
                  <c:v>7.14</c:v>
                </c:pt>
                <c:pt idx="3506">
                  <c:v>7.16</c:v>
                </c:pt>
                <c:pt idx="3507">
                  <c:v>7.16</c:v>
                </c:pt>
                <c:pt idx="3508">
                  <c:v>7.19</c:v>
                </c:pt>
                <c:pt idx="3509">
                  <c:v>7.19</c:v>
                </c:pt>
                <c:pt idx="3510">
                  <c:v>7.18</c:v>
                </c:pt>
                <c:pt idx="3511">
                  <c:v>7.18</c:v>
                </c:pt>
                <c:pt idx="3512">
                  <c:v>7.17</c:v>
                </c:pt>
                <c:pt idx="3513">
                  <c:v>7.17</c:v>
                </c:pt>
                <c:pt idx="3514">
                  <c:v>7.18</c:v>
                </c:pt>
                <c:pt idx="3515">
                  <c:v>7.18</c:v>
                </c:pt>
                <c:pt idx="3516">
                  <c:v>7.18</c:v>
                </c:pt>
                <c:pt idx="3517">
                  <c:v>7.16</c:v>
                </c:pt>
                <c:pt idx="3518">
                  <c:v>7.17</c:v>
                </c:pt>
                <c:pt idx="3519">
                  <c:v>7.18</c:v>
                </c:pt>
                <c:pt idx="3520">
                  <c:v>7.17</c:v>
                </c:pt>
                <c:pt idx="3521">
                  <c:v>7.12</c:v>
                </c:pt>
                <c:pt idx="3522">
                  <c:v>7.14</c:v>
                </c:pt>
                <c:pt idx="3523">
                  <c:v>7.17</c:v>
                </c:pt>
                <c:pt idx="3524">
                  <c:v>7.17</c:v>
                </c:pt>
                <c:pt idx="3525">
                  <c:v>7.13</c:v>
                </c:pt>
                <c:pt idx="3526">
                  <c:v>7.15</c:v>
                </c:pt>
                <c:pt idx="3527">
                  <c:v>7.17</c:v>
                </c:pt>
                <c:pt idx="3528">
                  <c:v>7.18</c:v>
                </c:pt>
                <c:pt idx="3529">
                  <c:v>7.18</c:v>
                </c:pt>
                <c:pt idx="3530">
                  <c:v>7.17</c:v>
                </c:pt>
                <c:pt idx="3531">
                  <c:v>7.18</c:v>
                </c:pt>
                <c:pt idx="3532">
                  <c:v>7.17</c:v>
                </c:pt>
                <c:pt idx="3533">
                  <c:v>7.16</c:v>
                </c:pt>
                <c:pt idx="3534">
                  <c:v>7.18</c:v>
                </c:pt>
                <c:pt idx="3535">
                  <c:v>7.2</c:v>
                </c:pt>
                <c:pt idx="3536">
                  <c:v>7.23</c:v>
                </c:pt>
                <c:pt idx="3537">
                  <c:v>7.2</c:v>
                </c:pt>
                <c:pt idx="3538">
                  <c:v>7.19</c:v>
                </c:pt>
                <c:pt idx="3539">
                  <c:v>7.23</c:v>
                </c:pt>
                <c:pt idx="3540">
                  <c:v>7.17</c:v>
                </c:pt>
                <c:pt idx="3541">
                  <c:v>7.16</c:v>
                </c:pt>
                <c:pt idx="3542">
                  <c:v>7.2</c:v>
                </c:pt>
                <c:pt idx="3543">
                  <c:v>7.19</c:v>
                </c:pt>
                <c:pt idx="3544">
                  <c:v>7.27</c:v>
                </c:pt>
                <c:pt idx="3545">
                  <c:v>7.28</c:v>
                </c:pt>
                <c:pt idx="3546">
                  <c:v>7.3159999999999998</c:v>
                </c:pt>
                <c:pt idx="3547">
                  <c:v>7.327</c:v>
                </c:pt>
                <c:pt idx="3548">
                  <c:v>7.3140000000000001</c:v>
                </c:pt>
                <c:pt idx="3549">
                  <c:v>7.3120000000000003</c:v>
                </c:pt>
                <c:pt idx="3550">
                  <c:v>7.3330000000000002</c:v>
                </c:pt>
                <c:pt idx="3551">
                  <c:v>7.343</c:v>
                </c:pt>
                <c:pt idx="3552">
                  <c:v>7.3369999999999997</c:v>
                </c:pt>
                <c:pt idx="3553">
                  <c:v>7.3339999999999996</c:v>
                </c:pt>
                <c:pt idx="3554">
                  <c:v>7.33</c:v>
                </c:pt>
                <c:pt idx="3555">
                  <c:v>7.3360000000000003</c:v>
                </c:pt>
                <c:pt idx="3556">
                  <c:v>7.3579999999999997</c:v>
                </c:pt>
                <c:pt idx="3557">
                  <c:v>7.3810000000000002</c:v>
                </c:pt>
                <c:pt idx="3558">
                  <c:v>7.3769999999999998</c:v>
                </c:pt>
                <c:pt idx="3559">
                  <c:v>7.3380000000000001</c:v>
                </c:pt>
                <c:pt idx="3560">
                  <c:v>7.3419999999999996</c:v>
                </c:pt>
                <c:pt idx="3561">
                  <c:v>7.3520000000000003</c:v>
                </c:pt>
                <c:pt idx="3562">
                  <c:v>7.351</c:v>
                </c:pt>
                <c:pt idx="3563">
                  <c:v>7.4249999999999998</c:v>
                </c:pt>
                <c:pt idx="3564">
                  <c:v>7.4249999999999998</c:v>
                </c:pt>
                <c:pt idx="3565">
                  <c:v>7.4269999999999996</c:v>
                </c:pt>
                <c:pt idx="3566">
                  <c:v>7.42</c:v>
                </c:pt>
                <c:pt idx="3567">
                  <c:v>7.4390000000000001</c:v>
                </c:pt>
                <c:pt idx="3568">
                  <c:v>7.4669999999999996</c:v>
                </c:pt>
                <c:pt idx="3569">
                  <c:v>7.3849999999999998</c:v>
                </c:pt>
                <c:pt idx="3570">
                  <c:v>7.6150000000000002</c:v>
                </c:pt>
                <c:pt idx="3571">
                  <c:v>7.6520000000000001</c:v>
                </c:pt>
                <c:pt idx="3572">
                  <c:v>7.6550000000000002</c:v>
                </c:pt>
                <c:pt idx="3573">
                  <c:v>7.6269999999999998</c:v>
                </c:pt>
                <c:pt idx="3574">
                  <c:v>7.6520000000000001</c:v>
                </c:pt>
                <c:pt idx="3575">
                  <c:v>7.6849999999999996</c:v>
                </c:pt>
                <c:pt idx="3576">
                  <c:v>7.6669999999999998</c:v>
                </c:pt>
                <c:pt idx="3577">
                  <c:v>7.649</c:v>
                </c:pt>
                <c:pt idx="3578">
                  <c:v>7.6139999999999999</c:v>
                </c:pt>
                <c:pt idx="3579">
                  <c:v>7.6139999999999999</c:v>
                </c:pt>
                <c:pt idx="3580">
                  <c:v>7.6139999999999999</c:v>
                </c:pt>
                <c:pt idx="3581">
                  <c:v>7.7030000000000003</c:v>
                </c:pt>
                <c:pt idx="3582">
                  <c:v>7.6950000000000003</c:v>
                </c:pt>
                <c:pt idx="3583">
                  <c:v>7.6529999999999996</c:v>
                </c:pt>
                <c:pt idx="3584">
                  <c:v>7.6150000000000002</c:v>
                </c:pt>
                <c:pt idx="3585">
                  <c:v>7.65</c:v>
                </c:pt>
                <c:pt idx="3586">
                  <c:v>7.6539999999999999</c:v>
                </c:pt>
                <c:pt idx="3587">
                  <c:v>7.79</c:v>
                </c:pt>
                <c:pt idx="3588">
                  <c:v>7.7960000000000003</c:v>
                </c:pt>
                <c:pt idx="3589">
                  <c:v>7.9790000000000001</c:v>
                </c:pt>
                <c:pt idx="3590">
                  <c:v>8.17</c:v>
                </c:pt>
                <c:pt idx="3591">
                  <c:v>8.2089999999999996</c:v>
                </c:pt>
                <c:pt idx="3592">
                  <c:v>7.8639999999999999</c:v>
                </c:pt>
                <c:pt idx="3593">
                  <c:v>7.8920000000000003</c:v>
                </c:pt>
                <c:pt idx="3594">
                  <c:v>7.8310000000000004</c:v>
                </c:pt>
                <c:pt idx="3595">
                  <c:v>7.6760000000000002</c:v>
                </c:pt>
                <c:pt idx="3596">
                  <c:v>7.5359999999999996</c:v>
                </c:pt>
                <c:pt idx="3597">
                  <c:v>7.5030000000000001</c:v>
                </c:pt>
                <c:pt idx="3598">
                  <c:v>7.4260000000000002</c:v>
                </c:pt>
                <c:pt idx="3599">
                  <c:v>7.4909999999999997</c:v>
                </c:pt>
                <c:pt idx="3600">
                  <c:v>7.444</c:v>
                </c:pt>
                <c:pt idx="3601">
                  <c:v>7.4249999999999998</c:v>
                </c:pt>
                <c:pt idx="3602">
                  <c:v>7.4249999999999998</c:v>
                </c:pt>
                <c:pt idx="3603">
                  <c:v>7.4260000000000002</c:v>
                </c:pt>
                <c:pt idx="3604">
                  <c:v>7.3319999999999999</c:v>
                </c:pt>
                <c:pt idx="3605">
                  <c:v>7.2869999999999999</c:v>
                </c:pt>
                <c:pt idx="3606">
                  <c:v>7.2949999999999999</c:v>
                </c:pt>
                <c:pt idx="3607">
                  <c:v>7.2880000000000003</c:v>
                </c:pt>
                <c:pt idx="3608">
                  <c:v>7.3090000000000002</c:v>
                </c:pt>
                <c:pt idx="3609">
                  <c:v>7.3490000000000002</c:v>
                </c:pt>
                <c:pt idx="3610">
                  <c:v>7.3</c:v>
                </c:pt>
                <c:pt idx="3611">
                  <c:v>7.3150000000000004</c:v>
                </c:pt>
                <c:pt idx="3612">
                  <c:v>7.3</c:v>
                </c:pt>
                <c:pt idx="3613">
                  <c:v>7.2939999999999996</c:v>
                </c:pt>
                <c:pt idx="3614">
                  <c:v>7.2809999999999997</c:v>
                </c:pt>
                <c:pt idx="3615">
                  <c:v>7.306</c:v>
                </c:pt>
                <c:pt idx="3616">
                  <c:v>7.2720000000000002</c:v>
                </c:pt>
                <c:pt idx="3617">
                  <c:v>7.2569999999999997</c:v>
                </c:pt>
                <c:pt idx="3618">
                  <c:v>7.3179999999999996</c:v>
                </c:pt>
                <c:pt idx="3619">
                  <c:v>7.1859999999999999</c:v>
                </c:pt>
                <c:pt idx="3620">
                  <c:v>7.1820000000000004</c:v>
                </c:pt>
                <c:pt idx="3621">
                  <c:v>7.1319999999999997</c:v>
                </c:pt>
                <c:pt idx="3622">
                  <c:v>7.1479999999999997</c:v>
                </c:pt>
                <c:pt idx="3623">
                  <c:v>7.133</c:v>
                </c:pt>
                <c:pt idx="3624">
                  <c:v>7.2359999999999998</c:v>
                </c:pt>
                <c:pt idx="3625">
                  <c:v>7.2370000000000001</c:v>
                </c:pt>
                <c:pt idx="3626">
                  <c:v>7.4320000000000004</c:v>
                </c:pt>
                <c:pt idx="3627">
                  <c:v>7.4539999999999997</c:v>
                </c:pt>
                <c:pt idx="3628">
                  <c:v>7.4539999999999997</c:v>
                </c:pt>
                <c:pt idx="3629">
                  <c:v>7.4640000000000004</c:v>
                </c:pt>
                <c:pt idx="3630">
                  <c:v>7.4249999999999998</c:v>
                </c:pt>
                <c:pt idx="3631">
                  <c:v>7.4930000000000003</c:v>
                </c:pt>
                <c:pt idx="3632">
                  <c:v>7.4809999999999999</c:v>
                </c:pt>
                <c:pt idx="3633">
                  <c:v>7.4909999999999997</c:v>
                </c:pt>
                <c:pt idx="3634">
                  <c:v>7.6349999999999998</c:v>
                </c:pt>
                <c:pt idx="3635">
                  <c:v>7.6109999999999998</c:v>
                </c:pt>
                <c:pt idx="3636">
                  <c:v>7.5490000000000004</c:v>
                </c:pt>
                <c:pt idx="3637">
                  <c:v>7.6219999999999999</c:v>
                </c:pt>
                <c:pt idx="3638">
                  <c:v>7.5179999999999998</c:v>
                </c:pt>
                <c:pt idx="3639">
                  <c:v>7.4640000000000004</c:v>
                </c:pt>
                <c:pt idx="3640">
                  <c:v>7.26</c:v>
                </c:pt>
                <c:pt idx="3641">
                  <c:v>7.4560000000000004</c:v>
                </c:pt>
                <c:pt idx="3642">
                  <c:v>7.3620000000000001</c:v>
                </c:pt>
                <c:pt idx="3643">
                  <c:v>7.36</c:v>
                </c:pt>
                <c:pt idx="3644">
                  <c:v>7.3</c:v>
                </c:pt>
                <c:pt idx="3645">
                  <c:v>7.39</c:v>
                </c:pt>
                <c:pt idx="3646">
                  <c:v>7.49</c:v>
                </c:pt>
                <c:pt idx="3647">
                  <c:v>7.52</c:v>
                </c:pt>
                <c:pt idx="3648">
                  <c:v>7.3</c:v>
                </c:pt>
                <c:pt idx="3649">
                  <c:v>7.29</c:v>
                </c:pt>
                <c:pt idx="3650">
                  <c:v>7.22</c:v>
                </c:pt>
                <c:pt idx="3651">
                  <c:v>7.21</c:v>
                </c:pt>
                <c:pt idx="3652">
                  <c:v>7.23</c:v>
                </c:pt>
                <c:pt idx="3653">
                  <c:v>7.23</c:v>
                </c:pt>
                <c:pt idx="3654">
                  <c:v>7.21</c:v>
                </c:pt>
                <c:pt idx="3655">
                  <c:v>7.21</c:v>
                </c:pt>
                <c:pt idx="3656">
                  <c:v>7.28</c:v>
                </c:pt>
                <c:pt idx="3657">
                  <c:v>7.31</c:v>
                </c:pt>
                <c:pt idx="3658">
                  <c:v>7.41</c:v>
                </c:pt>
                <c:pt idx="3659">
                  <c:v>7.41</c:v>
                </c:pt>
                <c:pt idx="3660">
                  <c:v>7.48</c:v>
                </c:pt>
                <c:pt idx="3661">
                  <c:v>7.58</c:v>
                </c:pt>
                <c:pt idx="3662">
                  <c:v>7.57</c:v>
                </c:pt>
                <c:pt idx="3663">
                  <c:v>7.56</c:v>
                </c:pt>
                <c:pt idx="3664">
                  <c:v>7.66</c:v>
                </c:pt>
                <c:pt idx="3665">
                  <c:v>7.66</c:v>
                </c:pt>
                <c:pt idx="3666">
                  <c:v>7.67</c:v>
                </c:pt>
                <c:pt idx="3667">
                  <c:v>7.68</c:v>
                </c:pt>
                <c:pt idx="3668">
                  <c:v>7.71</c:v>
                </c:pt>
                <c:pt idx="3669">
                  <c:v>7.74</c:v>
                </c:pt>
                <c:pt idx="3670">
                  <c:v>7.77</c:v>
                </c:pt>
                <c:pt idx="3671">
                  <c:v>7.77</c:v>
                </c:pt>
                <c:pt idx="3672">
                  <c:v>7.77</c:v>
                </c:pt>
                <c:pt idx="3673">
                  <c:v>7.77</c:v>
                </c:pt>
                <c:pt idx="3674">
                  <c:v>7.81</c:v>
                </c:pt>
                <c:pt idx="3675">
                  <c:v>7.87</c:v>
                </c:pt>
                <c:pt idx="3676">
                  <c:v>7.87</c:v>
                </c:pt>
                <c:pt idx="3677">
                  <c:v>7.9</c:v>
                </c:pt>
                <c:pt idx="3678">
                  <c:v>7.88</c:v>
                </c:pt>
                <c:pt idx="3679">
                  <c:v>7.9</c:v>
                </c:pt>
                <c:pt idx="3680">
                  <c:v>7.91</c:v>
                </c:pt>
                <c:pt idx="3681">
                  <c:v>7.93</c:v>
                </c:pt>
                <c:pt idx="3682">
                  <c:v>7.93</c:v>
                </c:pt>
                <c:pt idx="3683">
                  <c:v>7.9</c:v>
                </c:pt>
                <c:pt idx="3684">
                  <c:v>7.91</c:v>
                </c:pt>
                <c:pt idx="3685">
                  <c:v>7.89</c:v>
                </c:pt>
                <c:pt idx="3686">
                  <c:v>7.89</c:v>
                </c:pt>
                <c:pt idx="3687">
                  <c:v>7.91</c:v>
                </c:pt>
                <c:pt idx="3688">
                  <c:v>7.91</c:v>
                </c:pt>
                <c:pt idx="3689">
                  <c:v>7.89</c:v>
                </c:pt>
                <c:pt idx="3690">
                  <c:v>7.89</c:v>
                </c:pt>
                <c:pt idx="3691">
                  <c:v>7.89</c:v>
                </c:pt>
                <c:pt idx="3692">
                  <c:v>7.94</c:v>
                </c:pt>
                <c:pt idx="3693">
                  <c:v>8.2899999999999991</c:v>
                </c:pt>
                <c:pt idx="3694">
                  <c:v>8.41</c:v>
                </c:pt>
                <c:pt idx="3695">
                  <c:v>8.4</c:v>
                </c:pt>
                <c:pt idx="3696">
                  <c:v>8.1999999999999993</c:v>
                </c:pt>
                <c:pt idx="3697">
                  <c:v>8.0399999999999991</c:v>
                </c:pt>
                <c:pt idx="3698">
                  <c:v>8</c:v>
                </c:pt>
                <c:pt idx="3699">
                  <c:v>8.0399999999999991</c:v>
                </c:pt>
                <c:pt idx="3700">
                  <c:v>8.06</c:v>
                </c:pt>
                <c:pt idx="3701">
                  <c:v>7.94</c:v>
                </c:pt>
                <c:pt idx="3702">
                  <c:v>8</c:v>
                </c:pt>
                <c:pt idx="3703">
                  <c:v>8.01</c:v>
                </c:pt>
                <c:pt idx="3704">
                  <c:v>8.2200000000000006</c:v>
                </c:pt>
                <c:pt idx="3705">
                  <c:v>8.07</c:v>
                </c:pt>
                <c:pt idx="3706">
                  <c:v>8.07</c:v>
                </c:pt>
                <c:pt idx="3707">
                  <c:v>7.8</c:v>
                </c:pt>
                <c:pt idx="3708">
                  <c:v>7.8</c:v>
                </c:pt>
                <c:pt idx="3709">
                  <c:v>7.78</c:v>
                </c:pt>
                <c:pt idx="3710">
                  <c:v>7.88</c:v>
                </c:pt>
                <c:pt idx="3711">
                  <c:v>7.87</c:v>
                </c:pt>
                <c:pt idx="3712">
                  <c:v>7.86</c:v>
                </c:pt>
                <c:pt idx="3713">
                  <c:v>8.02</c:v>
                </c:pt>
                <c:pt idx="3714">
                  <c:v>8.1199999999999992</c:v>
                </c:pt>
                <c:pt idx="3715">
                  <c:v>8.1199999999999992</c:v>
                </c:pt>
                <c:pt idx="3716">
                  <c:v>8.1999999999999993</c:v>
                </c:pt>
                <c:pt idx="3717">
                  <c:v>8.33</c:v>
                </c:pt>
                <c:pt idx="3718">
                  <c:v>8.3699999999999992</c:v>
                </c:pt>
                <c:pt idx="3719">
                  <c:v>8.4600000000000009</c:v>
                </c:pt>
                <c:pt idx="3720">
                  <c:v>8.64</c:v>
                </c:pt>
                <c:pt idx="3721">
                  <c:v>8.6300000000000008</c:v>
                </c:pt>
                <c:pt idx="3722">
                  <c:v>8.6300000000000008</c:v>
                </c:pt>
                <c:pt idx="3723">
                  <c:v>8.7200000000000006</c:v>
                </c:pt>
                <c:pt idx="3724">
                  <c:v>8.7200000000000006</c:v>
                </c:pt>
                <c:pt idx="3725">
                  <c:v>8.7200000000000006</c:v>
                </c:pt>
                <c:pt idx="3726">
                  <c:v>8.77</c:v>
                </c:pt>
                <c:pt idx="3727">
                  <c:v>8.7799999999999994</c:v>
                </c:pt>
                <c:pt idx="3728">
                  <c:v>8.7899999999999991</c:v>
                </c:pt>
                <c:pt idx="3729">
                  <c:v>8.82</c:v>
                </c:pt>
                <c:pt idx="3730">
                  <c:v>8.81</c:v>
                </c:pt>
                <c:pt idx="3731">
                  <c:v>8.86</c:v>
                </c:pt>
                <c:pt idx="3732">
                  <c:v>8.8800000000000008</c:v>
                </c:pt>
                <c:pt idx="3733">
                  <c:v>8.91</c:v>
                </c:pt>
                <c:pt idx="3734">
                  <c:v>8.91</c:v>
                </c:pt>
                <c:pt idx="3735">
                  <c:v>8.89</c:v>
                </c:pt>
                <c:pt idx="3736">
                  <c:v>9.02</c:v>
                </c:pt>
                <c:pt idx="3737">
                  <c:v>9.1199999999999992</c:v>
                </c:pt>
                <c:pt idx="3738">
                  <c:v>9.1199999999999992</c:v>
                </c:pt>
                <c:pt idx="3739">
                  <c:v>9.11</c:v>
                </c:pt>
                <c:pt idx="3740">
                  <c:v>9.1199999999999992</c:v>
                </c:pt>
                <c:pt idx="3741">
                  <c:v>9.15</c:v>
                </c:pt>
                <c:pt idx="3742">
                  <c:v>9.14</c:v>
                </c:pt>
                <c:pt idx="3743">
                  <c:v>9.11</c:v>
                </c:pt>
                <c:pt idx="3744">
                  <c:v>9.1199999999999992</c:v>
                </c:pt>
                <c:pt idx="3745">
                  <c:v>9.1</c:v>
                </c:pt>
                <c:pt idx="3746">
                  <c:v>9.1</c:v>
                </c:pt>
                <c:pt idx="3747">
                  <c:v>9.1</c:v>
                </c:pt>
                <c:pt idx="3748">
                  <c:v>9.07</c:v>
                </c:pt>
                <c:pt idx="3749">
                  <c:v>9.1199999999999992</c:v>
                </c:pt>
                <c:pt idx="3750">
                  <c:v>9.1999999999999993</c:v>
                </c:pt>
                <c:pt idx="3751">
                  <c:v>9.1199999999999992</c:v>
                </c:pt>
                <c:pt idx="3752">
                  <c:v>9.23</c:v>
                </c:pt>
                <c:pt idx="3753">
                  <c:v>9.31</c:v>
                </c:pt>
                <c:pt idx="3754">
                  <c:v>9.3000000000000007</c:v>
                </c:pt>
                <c:pt idx="3755">
                  <c:v>9.36</c:v>
                </c:pt>
                <c:pt idx="3756">
                  <c:v>9.73</c:v>
                </c:pt>
                <c:pt idx="3757">
                  <c:v>9.5299999999999994</c:v>
                </c:pt>
                <c:pt idx="3758">
                  <c:v>9.36</c:v>
                </c:pt>
                <c:pt idx="3759">
                  <c:v>9.43</c:v>
                </c:pt>
                <c:pt idx="3760">
                  <c:v>9.91</c:v>
                </c:pt>
                <c:pt idx="3761">
                  <c:v>9.27</c:v>
                </c:pt>
                <c:pt idx="3762">
                  <c:v>9.23</c:v>
                </c:pt>
                <c:pt idx="3763">
                  <c:v>9.17</c:v>
                </c:pt>
                <c:pt idx="3764">
                  <c:v>9.2799999999999994</c:v>
                </c:pt>
                <c:pt idx="3765">
                  <c:v>9.2799999999999994</c:v>
                </c:pt>
                <c:pt idx="3766">
                  <c:v>9.31</c:v>
                </c:pt>
                <c:pt idx="3767">
                  <c:v>9.3000000000000007</c:v>
                </c:pt>
                <c:pt idx="3768">
                  <c:v>9.35</c:v>
                </c:pt>
                <c:pt idx="3769">
                  <c:v>9.35</c:v>
                </c:pt>
                <c:pt idx="3770">
                  <c:v>9.1199999999999992</c:v>
                </c:pt>
                <c:pt idx="3771">
                  <c:v>9.1</c:v>
                </c:pt>
                <c:pt idx="3772">
                  <c:v>9.08</c:v>
                </c:pt>
                <c:pt idx="3773">
                  <c:v>9.07</c:v>
                </c:pt>
                <c:pt idx="3774">
                  <c:v>9.07</c:v>
                </c:pt>
                <c:pt idx="3775">
                  <c:v>9.1</c:v>
                </c:pt>
                <c:pt idx="3776">
                  <c:v>9.17</c:v>
                </c:pt>
                <c:pt idx="3777">
                  <c:v>9.19</c:v>
                </c:pt>
                <c:pt idx="3778">
                  <c:v>9.24</c:v>
                </c:pt>
                <c:pt idx="3779">
                  <c:v>9.24</c:v>
                </c:pt>
                <c:pt idx="3780">
                  <c:v>9.25</c:v>
                </c:pt>
                <c:pt idx="3781">
                  <c:v>9.25</c:v>
                </c:pt>
                <c:pt idx="3782">
                  <c:v>9.2799999999999994</c:v>
                </c:pt>
                <c:pt idx="3783">
                  <c:v>9.32</c:v>
                </c:pt>
                <c:pt idx="3784">
                  <c:v>9.34</c:v>
                </c:pt>
                <c:pt idx="3785">
                  <c:v>9.31</c:v>
                </c:pt>
                <c:pt idx="3786">
                  <c:v>9.3000000000000007</c:v>
                </c:pt>
                <c:pt idx="3787">
                  <c:v>9.35</c:v>
                </c:pt>
                <c:pt idx="3788">
                  <c:v>9.36</c:v>
                </c:pt>
                <c:pt idx="3789">
                  <c:v>9.36</c:v>
                </c:pt>
                <c:pt idx="3790">
                  <c:v>9.34</c:v>
                </c:pt>
                <c:pt idx="3791">
                  <c:v>9.34</c:v>
                </c:pt>
                <c:pt idx="3792">
                  <c:v>9.34</c:v>
                </c:pt>
                <c:pt idx="3793">
                  <c:v>9.34</c:v>
                </c:pt>
                <c:pt idx="3794">
                  <c:v>9.35</c:v>
                </c:pt>
                <c:pt idx="3795">
                  <c:v>9.34</c:v>
                </c:pt>
                <c:pt idx="3796">
                  <c:v>9.34</c:v>
                </c:pt>
                <c:pt idx="3797">
                  <c:v>9.3800000000000008</c:v>
                </c:pt>
                <c:pt idx="3798">
                  <c:v>9.43</c:v>
                </c:pt>
                <c:pt idx="3799">
                  <c:v>9.5</c:v>
                </c:pt>
                <c:pt idx="3800">
                  <c:v>9.5</c:v>
                </c:pt>
                <c:pt idx="3801">
                  <c:v>9.34</c:v>
                </c:pt>
                <c:pt idx="3802">
                  <c:v>9.39</c:v>
                </c:pt>
                <c:pt idx="3803">
                  <c:v>9.4</c:v>
                </c:pt>
                <c:pt idx="3804">
                  <c:v>9.4</c:v>
                </c:pt>
                <c:pt idx="3805">
                  <c:v>9.4600000000000009</c:v>
                </c:pt>
                <c:pt idx="3806">
                  <c:v>9.5399999999999991</c:v>
                </c:pt>
                <c:pt idx="3807">
                  <c:v>9.52</c:v>
                </c:pt>
                <c:pt idx="3808">
                  <c:v>9.52</c:v>
                </c:pt>
                <c:pt idx="3809">
                  <c:v>9.51</c:v>
                </c:pt>
                <c:pt idx="3810">
                  <c:v>9.58</c:v>
                </c:pt>
                <c:pt idx="3811">
                  <c:v>9.59</c:v>
                </c:pt>
                <c:pt idx="3812">
                  <c:v>9.57</c:v>
                </c:pt>
                <c:pt idx="3813">
                  <c:v>9.6</c:v>
                </c:pt>
                <c:pt idx="3814">
                  <c:v>9.65</c:v>
                </c:pt>
                <c:pt idx="3815">
                  <c:v>9.7100000000000009</c:v>
                </c:pt>
                <c:pt idx="3816">
                  <c:v>9.7200000000000006</c:v>
                </c:pt>
                <c:pt idx="3817">
                  <c:v>9.7200000000000006</c:v>
                </c:pt>
                <c:pt idx="3818">
                  <c:v>9.73</c:v>
                </c:pt>
                <c:pt idx="3819">
                  <c:v>9.7799999999999994</c:v>
                </c:pt>
                <c:pt idx="3820">
                  <c:v>9.7899999999999991</c:v>
                </c:pt>
                <c:pt idx="3821">
                  <c:v>9.83</c:v>
                </c:pt>
                <c:pt idx="3822">
                  <c:v>9.8699999999999992</c:v>
                </c:pt>
                <c:pt idx="3823">
                  <c:v>9.82</c:v>
                </c:pt>
                <c:pt idx="3824">
                  <c:v>9.82</c:v>
                </c:pt>
                <c:pt idx="3825">
                  <c:v>9.75</c:v>
                </c:pt>
                <c:pt idx="3826">
                  <c:v>9.69</c:v>
                </c:pt>
                <c:pt idx="3827">
                  <c:v>9.7200000000000006</c:v>
                </c:pt>
                <c:pt idx="3828">
                  <c:v>9.7899999999999991</c:v>
                </c:pt>
                <c:pt idx="3829">
                  <c:v>9.7899999999999991</c:v>
                </c:pt>
                <c:pt idx="3830">
                  <c:v>9.8699999999999992</c:v>
                </c:pt>
                <c:pt idx="3831">
                  <c:v>9.89</c:v>
                </c:pt>
                <c:pt idx="3832">
                  <c:v>9.9700000000000006</c:v>
                </c:pt>
                <c:pt idx="3833">
                  <c:v>9.98</c:v>
                </c:pt>
                <c:pt idx="3834">
                  <c:v>9.9700000000000006</c:v>
                </c:pt>
                <c:pt idx="3835">
                  <c:v>9.9600000000000009</c:v>
                </c:pt>
                <c:pt idx="3836">
                  <c:v>9.9600000000000009</c:v>
                </c:pt>
                <c:pt idx="3837">
                  <c:v>10.01</c:v>
                </c:pt>
                <c:pt idx="3838">
                  <c:v>10.039999999999999</c:v>
                </c:pt>
                <c:pt idx="3839">
                  <c:v>10.029999999999999</c:v>
                </c:pt>
                <c:pt idx="3840">
                  <c:v>10.039999999999999</c:v>
                </c:pt>
                <c:pt idx="3841">
                  <c:v>10.08</c:v>
                </c:pt>
                <c:pt idx="3842">
                  <c:v>10.1</c:v>
                </c:pt>
                <c:pt idx="3843">
                  <c:v>10.11</c:v>
                </c:pt>
                <c:pt idx="3844">
                  <c:v>10.08</c:v>
                </c:pt>
                <c:pt idx="3845">
                  <c:v>10.1</c:v>
                </c:pt>
                <c:pt idx="3846">
                  <c:v>10.11</c:v>
                </c:pt>
                <c:pt idx="3847">
                  <c:v>10.11</c:v>
                </c:pt>
                <c:pt idx="3848">
                  <c:v>10.11</c:v>
                </c:pt>
                <c:pt idx="3849">
                  <c:v>10.16</c:v>
                </c:pt>
                <c:pt idx="3850">
                  <c:v>10.220000000000001</c:v>
                </c:pt>
                <c:pt idx="3851">
                  <c:v>10.220000000000001</c:v>
                </c:pt>
                <c:pt idx="3852">
                  <c:v>10.07</c:v>
                </c:pt>
                <c:pt idx="3853">
                  <c:v>10.07</c:v>
                </c:pt>
                <c:pt idx="3854">
                  <c:v>10.07</c:v>
                </c:pt>
                <c:pt idx="3855">
                  <c:v>10.1</c:v>
                </c:pt>
                <c:pt idx="3856">
                  <c:v>10.11</c:v>
                </c:pt>
                <c:pt idx="3857">
                  <c:v>10.1</c:v>
                </c:pt>
                <c:pt idx="3858">
                  <c:v>10.1</c:v>
                </c:pt>
                <c:pt idx="3859">
                  <c:v>10.07</c:v>
                </c:pt>
                <c:pt idx="3860">
                  <c:v>10.06</c:v>
                </c:pt>
                <c:pt idx="3861">
                  <c:v>10.16</c:v>
                </c:pt>
                <c:pt idx="3862">
                  <c:v>10.16</c:v>
                </c:pt>
                <c:pt idx="3863">
                  <c:v>10.17</c:v>
                </c:pt>
                <c:pt idx="3864">
                  <c:v>10.199999999999999</c:v>
                </c:pt>
                <c:pt idx="3865">
                  <c:v>10.27</c:v>
                </c:pt>
                <c:pt idx="3866">
                  <c:v>10.28</c:v>
                </c:pt>
                <c:pt idx="3867">
                  <c:v>10.11</c:v>
                </c:pt>
                <c:pt idx="3868">
                  <c:v>10.09</c:v>
                </c:pt>
                <c:pt idx="3869">
                  <c:v>10.06</c:v>
                </c:pt>
                <c:pt idx="3870">
                  <c:v>10.039999999999999</c:v>
                </c:pt>
                <c:pt idx="3871">
                  <c:v>10.039999999999999</c:v>
                </c:pt>
                <c:pt idx="3872">
                  <c:v>10.07</c:v>
                </c:pt>
                <c:pt idx="3873">
                  <c:v>10.07</c:v>
                </c:pt>
                <c:pt idx="3874">
                  <c:v>10.11</c:v>
                </c:pt>
                <c:pt idx="3875">
                  <c:v>9.9700000000000006</c:v>
                </c:pt>
                <c:pt idx="3876">
                  <c:v>9.89</c:v>
                </c:pt>
                <c:pt idx="3877">
                  <c:v>9.8800000000000008</c:v>
                </c:pt>
                <c:pt idx="3878">
                  <c:v>9.83</c:v>
                </c:pt>
                <c:pt idx="3879">
                  <c:v>9.8800000000000008</c:v>
                </c:pt>
                <c:pt idx="3880">
                  <c:v>10.039999999999999</c:v>
                </c:pt>
                <c:pt idx="3881">
                  <c:v>9.8699999999999992</c:v>
                </c:pt>
                <c:pt idx="3882">
                  <c:v>9.67</c:v>
                </c:pt>
                <c:pt idx="3883">
                  <c:v>9.8000000000000007</c:v>
                </c:pt>
                <c:pt idx="3884">
                  <c:v>10.07</c:v>
                </c:pt>
                <c:pt idx="3885">
                  <c:v>10.1</c:v>
                </c:pt>
                <c:pt idx="3886">
                  <c:v>10.11</c:v>
                </c:pt>
                <c:pt idx="3887">
                  <c:v>10.1</c:v>
                </c:pt>
                <c:pt idx="3888">
                  <c:v>10.29</c:v>
                </c:pt>
                <c:pt idx="3889">
                  <c:v>10.42</c:v>
                </c:pt>
                <c:pt idx="3890">
                  <c:v>10.47</c:v>
                </c:pt>
                <c:pt idx="3891">
                  <c:v>10.41</c:v>
                </c:pt>
                <c:pt idx="3892">
                  <c:v>10.35</c:v>
                </c:pt>
                <c:pt idx="3893">
                  <c:v>10.35</c:v>
                </c:pt>
                <c:pt idx="3894">
                  <c:v>10.33</c:v>
                </c:pt>
                <c:pt idx="3895">
                  <c:v>10.4</c:v>
                </c:pt>
                <c:pt idx="3896">
                  <c:v>10.49</c:v>
                </c:pt>
                <c:pt idx="3897">
                  <c:v>10.53</c:v>
                </c:pt>
                <c:pt idx="3898">
                  <c:v>10.6</c:v>
                </c:pt>
                <c:pt idx="3899">
                  <c:v>10.62</c:v>
                </c:pt>
                <c:pt idx="3900">
                  <c:v>10.61</c:v>
                </c:pt>
                <c:pt idx="3901">
                  <c:v>10.56</c:v>
                </c:pt>
                <c:pt idx="3902">
                  <c:v>10.62</c:v>
                </c:pt>
                <c:pt idx="3903">
                  <c:v>10.62</c:v>
                </c:pt>
                <c:pt idx="3904">
                  <c:v>10.57</c:v>
                </c:pt>
                <c:pt idx="3905">
                  <c:v>10.54</c:v>
                </c:pt>
                <c:pt idx="3906">
                  <c:v>10.54</c:v>
                </c:pt>
                <c:pt idx="3907">
                  <c:v>10.58</c:v>
                </c:pt>
                <c:pt idx="3908">
                  <c:v>10.55</c:v>
                </c:pt>
                <c:pt idx="3909">
                  <c:v>10.57</c:v>
                </c:pt>
                <c:pt idx="3910">
                  <c:v>10.62</c:v>
                </c:pt>
                <c:pt idx="3911">
                  <c:v>10.63</c:v>
                </c:pt>
                <c:pt idx="3912">
                  <c:v>10.62</c:v>
                </c:pt>
                <c:pt idx="3913">
                  <c:v>10.67</c:v>
                </c:pt>
                <c:pt idx="3914">
                  <c:v>10.71</c:v>
                </c:pt>
                <c:pt idx="3915">
                  <c:v>10.69</c:v>
                </c:pt>
                <c:pt idx="3916">
                  <c:v>10.68</c:v>
                </c:pt>
                <c:pt idx="3917">
                  <c:v>10.66</c:v>
                </c:pt>
                <c:pt idx="3918">
                  <c:v>10.67</c:v>
                </c:pt>
                <c:pt idx="3919">
                  <c:v>10.69</c:v>
                </c:pt>
                <c:pt idx="3920">
                  <c:v>10.79</c:v>
                </c:pt>
                <c:pt idx="3921">
                  <c:v>10.81</c:v>
                </c:pt>
                <c:pt idx="3922">
                  <c:v>10.8</c:v>
                </c:pt>
                <c:pt idx="3923">
                  <c:v>10.946</c:v>
                </c:pt>
                <c:pt idx="3924">
                  <c:v>10.946</c:v>
                </c:pt>
                <c:pt idx="3925">
                  <c:v>10.977</c:v>
                </c:pt>
                <c:pt idx="3926">
                  <c:v>11.077999999999999</c:v>
                </c:pt>
                <c:pt idx="3927">
                  <c:v>11.007999999999999</c:v>
                </c:pt>
                <c:pt idx="3928">
                  <c:v>11.044</c:v>
                </c:pt>
                <c:pt idx="3929">
                  <c:v>11.028</c:v>
                </c:pt>
                <c:pt idx="3930">
                  <c:v>11.204000000000001</c:v>
                </c:pt>
                <c:pt idx="3931">
                  <c:v>11.343</c:v>
                </c:pt>
                <c:pt idx="3932">
                  <c:v>11.346</c:v>
                </c:pt>
                <c:pt idx="3933">
                  <c:v>11.321</c:v>
                </c:pt>
                <c:pt idx="3934">
                  <c:v>11.28</c:v>
                </c:pt>
                <c:pt idx="3935">
                  <c:v>11.28</c:v>
                </c:pt>
                <c:pt idx="3936">
                  <c:v>11.292</c:v>
                </c:pt>
                <c:pt idx="3937">
                  <c:v>11.419</c:v>
                </c:pt>
                <c:pt idx="3938">
                  <c:v>11.425000000000001</c:v>
                </c:pt>
                <c:pt idx="3939">
                  <c:v>11.462</c:v>
                </c:pt>
                <c:pt idx="3940">
                  <c:v>11.461</c:v>
                </c:pt>
                <c:pt idx="3941">
                  <c:v>11.468999999999999</c:v>
                </c:pt>
                <c:pt idx="3942">
                  <c:v>11.472</c:v>
                </c:pt>
                <c:pt idx="3943">
                  <c:v>11.414</c:v>
                </c:pt>
                <c:pt idx="3944">
                  <c:v>11.417999999999999</c:v>
                </c:pt>
                <c:pt idx="3945">
                  <c:v>11.417999999999999</c:v>
                </c:pt>
                <c:pt idx="3946">
                  <c:v>11.361000000000001</c:v>
                </c:pt>
                <c:pt idx="3947">
                  <c:v>11.37</c:v>
                </c:pt>
                <c:pt idx="3948">
                  <c:v>11.367000000000001</c:v>
                </c:pt>
                <c:pt idx="3949">
                  <c:v>11.368</c:v>
                </c:pt>
                <c:pt idx="3950">
                  <c:v>11.368</c:v>
                </c:pt>
                <c:pt idx="3951">
                  <c:v>11.295999999999999</c:v>
                </c:pt>
                <c:pt idx="3952">
                  <c:v>11.285</c:v>
                </c:pt>
                <c:pt idx="3953">
                  <c:v>11.346</c:v>
                </c:pt>
                <c:pt idx="3954">
                  <c:v>11.282999999999999</c:v>
                </c:pt>
                <c:pt idx="3955">
                  <c:v>11.323</c:v>
                </c:pt>
                <c:pt idx="3956">
                  <c:v>11.358000000000001</c:v>
                </c:pt>
                <c:pt idx="3957">
                  <c:v>11.351000000000001</c:v>
                </c:pt>
                <c:pt idx="3958">
                  <c:v>11.361000000000001</c:v>
                </c:pt>
                <c:pt idx="3959">
                  <c:v>11.414999999999999</c:v>
                </c:pt>
                <c:pt idx="3960">
                  <c:v>11.441000000000001</c:v>
                </c:pt>
                <c:pt idx="3961">
                  <c:v>11.696</c:v>
                </c:pt>
                <c:pt idx="3962">
                  <c:v>11.597</c:v>
                </c:pt>
                <c:pt idx="3963">
                  <c:v>11.696</c:v>
                </c:pt>
                <c:pt idx="3964">
                  <c:v>11.702</c:v>
                </c:pt>
                <c:pt idx="3965">
                  <c:v>11.662000000000001</c:v>
                </c:pt>
                <c:pt idx="3966">
                  <c:v>11.667999999999999</c:v>
                </c:pt>
                <c:pt idx="3967">
                  <c:v>11.666</c:v>
                </c:pt>
                <c:pt idx="3968">
                  <c:v>11.666</c:v>
                </c:pt>
                <c:pt idx="3969">
                  <c:v>11.654999999999999</c:v>
                </c:pt>
                <c:pt idx="3970">
                  <c:v>11.625999999999999</c:v>
                </c:pt>
                <c:pt idx="3971">
                  <c:v>11.645</c:v>
                </c:pt>
                <c:pt idx="3972">
                  <c:v>11.625999999999999</c:v>
                </c:pt>
                <c:pt idx="3973">
                  <c:v>11.635999999999999</c:v>
                </c:pt>
                <c:pt idx="3974">
                  <c:v>11.723000000000001</c:v>
                </c:pt>
                <c:pt idx="3975">
                  <c:v>11.763999999999999</c:v>
                </c:pt>
                <c:pt idx="3976">
                  <c:v>11.709</c:v>
                </c:pt>
                <c:pt idx="3977">
                  <c:v>11.72</c:v>
                </c:pt>
                <c:pt idx="3978">
                  <c:v>11.661</c:v>
                </c:pt>
                <c:pt idx="3979">
                  <c:v>11.635999999999999</c:v>
                </c:pt>
                <c:pt idx="3980">
                  <c:v>11.635</c:v>
                </c:pt>
                <c:pt idx="3981">
                  <c:v>11.622</c:v>
                </c:pt>
                <c:pt idx="3982">
                  <c:v>11.683</c:v>
                </c:pt>
                <c:pt idx="3983">
                  <c:v>11.592000000000001</c:v>
                </c:pt>
                <c:pt idx="3984">
                  <c:v>11.635999999999999</c:v>
                </c:pt>
                <c:pt idx="3985">
                  <c:v>11.602</c:v>
                </c:pt>
                <c:pt idx="3986">
                  <c:v>11.625999999999999</c:v>
                </c:pt>
                <c:pt idx="3987">
                  <c:v>11.57</c:v>
                </c:pt>
                <c:pt idx="3988">
                  <c:v>11.574</c:v>
                </c:pt>
                <c:pt idx="3989">
                  <c:v>11.507</c:v>
                </c:pt>
                <c:pt idx="3990">
                  <c:v>11.587999999999999</c:v>
                </c:pt>
                <c:pt idx="3991">
                  <c:v>11.465999999999999</c:v>
                </c:pt>
                <c:pt idx="3992">
                  <c:v>11.486000000000001</c:v>
                </c:pt>
                <c:pt idx="3993">
                  <c:v>11.457000000000001</c:v>
                </c:pt>
                <c:pt idx="3994">
                  <c:v>11.467000000000001</c:v>
                </c:pt>
                <c:pt idx="3995">
                  <c:v>11.484999999999999</c:v>
                </c:pt>
                <c:pt idx="3996">
                  <c:v>11.506</c:v>
                </c:pt>
                <c:pt idx="3997">
                  <c:v>11.542</c:v>
                </c:pt>
                <c:pt idx="3998">
                  <c:v>11.566000000000001</c:v>
                </c:pt>
                <c:pt idx="3999">
                  <c:v>11.589</c:v>
                </c:pt>
                <c:pt idx="4000">
                  <c:v>11.54</c:v>
                </c:pt>
                <c:pt idx="4001">
                  <c:v>11.535</c:v>
                </c:pt>
                <c:pt idx="4002">
                  <c:v>11.488</c:v>
                </c:pt>
                <c:pt idx="4003">
                  <c:v>11.436</c:v>
                </c:pt>
                <c:pt idx="4004">
                  <c:v>11.427</c:v>
                </c:pt>
                <c:pt idx="4005">
                  <c:v>11.425000000000001</c:v>
                </c:pt>
                <c:pt idx="4006">
                  <c:v>11.4</c:v>
                </c:pt>
                <c:pt idx="4007">
                  <c:v>11.417999999999999</c:v>
                </c:pt>
                <c:pt idx="4008">
                  <c:v>11.507</c:v>
                </c:pt>
                <c:pt idx="4009">
                  <c:v>11.298</c:v>
                </c:pt>
                <c:pt idx="4010">
                  <c:v>11.378</c:v>
                </c:pt>
                <c:pt idx="4011">
                  <c:v>11.41</c:v>
                </c:pt>
                <c:pt idx="4012">
                  <c:v>11.273</c:v>
                </c:pt>
                <c:pt idx="4013">
                  <c:v>11.407</c:v>
                </c:pt>
                <c:pt idx="4014">
                  <c:v>11.411</c:v>
                </c:pt>
                <c:pt idx="4015">
                  <c:v>11.475</c:v>
                </c:pt>
                <c:pt idx="4016">
                  <c:v>11.457000000000001</c:v>
                </c:pt>
                <c:pt idx="4017">
                  <c:v>11.423999999999999</c:v>
                </c:pt>
                <c:pt idx="4018">
                  <c:v>11.359</c:v>
                </c:pt>
                <c:pt idx="4019">
                  <c:v>11.35</c:v>
                </c:pt>
                <c:pt idx="4020">
                  <c:v>11.372999999999999</c:v>
                </c:pt>
                <c:pt idx="4021">
                  <c:v>11.334</c:v>
                </c:pt>
                <c:pt idx="4022">
                  <c:v>11.337999999999999</c:v>
                </c:pt>
                <c:pt idx="4023">
                  <c:v>11.326000000000001</c:v>
                </c:pt>
                <c:pt idx="4024">
                  <c:v>11.249000000000001</c:v>
                </c:pt>
                <c:pt idx="4025">
                  <c:v>11.349</c:v>
                </c:pt>
                <c:pt idx="4026">
                  <c:v>11.349</c:v>
                </c:pt>
                <c:pt idx="4027">
                  <c:v>11.352</c:v>
                </c:pt>
                <c:pt idx="4028">
                  <c:v>11.163</c:v>
                </c:pt>
                <c:pt idx="4029">
                  <c:v>11.067</c:v>
                </c:pt>
                <c:pt idx="4030">
                  <c:v>10.986000000000001</c:v>
                </c:pt>
                <c:pt idx="4031">
                  <c:v>10.928000000000001</c:v>
                </c:pt>
                <c:pt idx="4032">
                  <c:v>10.887</c:v>
                </c:pt>
                <c:pt idx="4033">
                  <c:v>10.885</c:v>
                </c:pt>
                <c:pt idx="4034">
                  <c:v>10.932</c:v>
                </c:pt>
                <c:pt idx="4035">
                  <c:v>10.946999999999999</c:v>
                </c:pt>
                <c:pt idx="4036">
                  <c:v>10.951000000000001</c:v>
                </c:pt>
                <c:pt idx="4037">
                  <c:v>10.948</c:v>
                </c:pt>
                <c:pt idx="4038">
                  <c:v>10.954000000000001</c:v>
                </c:pt>
                <c:pt idx="4039">
                  <c:v>10.983000000000001</c:v>
                </c:pt>
                <c:pt idx="4040">
                  <c:v>10.965999999999999</c:v>
                </c:pt>
                <c:pt idx="4041">
                  <c:v>10.961</c:v>
                </c:pt>
                <c:pt idx="4042">
                  <c:v>10.946</c:v>
                </c:pt>
                <c:pt idx="4043">
                  <c:v>10.98</c:v>
                </c:pt>
                <c:pt idx="4044">
                  <c:v>11.02</c:v>
                </c:pt>
                <c:pt idx="4045">
                  <c:v>11.023999999999999</c:v>
                </c:pt>
                <c:pt idx="4046">
                  <c:v>11.042</c:v>
                </c:pt>
                <c:pt idx="4047">
                  <c:v>11.052</c:v>
                </c:pt>
                <c:pt idx="4048">
                  <c:v>11.048999999999999</c:v>
                </c:pt>
                <c:pt idx="4049">
                  <c:v>11.05</c:v>
                </c:pt>
                <c:pt idx="4050">
                  <c:v>11.053000000000001</c:v>
                </c:pt>
                <c:pt idx="4051">
                  <c:v>11.071</c:v>
                </c:pt>
                <c:pt idx="4052">
                  <c:v>11.109</c:v>
                </c:pt>
                <c:pt idx="4053">
                  <c:v>11.085000000000001</c:v>
                </c:pt>
                <c:pt idx="4054">
                  <c:v>11.084</c:v>
                </c:pt>
                <c:pt idx="4055">
                  <c:v>11.079000000000001</c:v>
                </c:pt>
                <c:pt idx="4056">
                  <c:v>11.071</c:v>
                </c:pt>
                <c:pt idx="4057">
                  <c:v>11.102</c:v>
                </c:pt>
                <c:pt idx="4058">
                  <c:v>11.128</c:v>
                </c:pt>
                <c:pt idx="4059">
                  <c:v>11.035</c:v>
                </c:pt>
                <c:pt idx="4060">
                  <c:v>10.962</c:v>
                </c:pt>
                <c:pt idx="4061">
                  <c:v>10.893000000000001</c:v>
                </c:pt>
                <c:pt idx="4062">
                  <c:v>10.885999999999999</c:v>
                </c:pt>
                <c:pt idx="4063">
                  <c:v>10.871</c:v>
                </c:pt>
                <c:pt idx="4064">
                  <c:v>10.86</c:v>
                </c:pt>
                <c:pt idx="4065">
                  <c:v>10.839</c:v>
                </c:pt>
                <c:pt idx="4066">
                  <c:v>10.853999999999999</c:v>
                </c:pt>
                <c:pt idx="4067">
                  <c:v>10.731</c:v>
                </c:pt>
                <c:pt idx="4068">
                  <c:v>10.791</c:v>
                </c:pt>
                <c:pt idx="4069">
                  <c:v>10.894</c:v>
                </c:pt>
                <c:pt idx="4070">
                  <c:v>10.654999999999999</c:v>
                </c:pt>
                <c:pt idx="4071">
                  <c:v>10.57</c:v>
                </c:pt>
                <c:pt idx="4072">
                  <c:v>10.571999999999999</c:v>
                </c:pt>
                <c:pt idx="4073">
                  <c:v>10.519</c:v>
                </c:pt>
                <c:pt idx="4074">
                  <c:v>10.515000000000001</c:v>
                </c:pt>
                <c:pt idx="4075">
                  <c:v>10.509</c:v>
                </c:pt>
                <c:pt idx="4076">
                  <c:v>10.507999999999999</c:v>
                </c:pt>
                <c:pt idx="4077">
                  <c:v>10.5</c:v>
                </c:pt>
                <c:pt idx="4078">
                  <c:v>10.516999999999999</c:v>
                </c:pt>
                <c:pt idx="4079">
                  <c:v>10.507</c:v>
                </c:pt>
                <c:pt idx="4080">
                  <c:v>10.481</c:v>
                </c:pt>
                <c:pt idx="4081">
                  <c:v>10.468999999999999</c:v>
                </c:pt>
                <c:pt idx="4082">
                  <c:v>10.465</c:v>
                </c:pt>
                <c:pt idx="4083">
                  <c:v>10.465999999999999</c:v>
                </c:pt>
                <c:pt idx="4084">
                  <c:v>10.462</c:v>
                </c:pt>
                <c:pt idx="4085">
                  <c:v>10.442</c:v>
                </c:pt>
                <c:pt idx="4086">
                  <c:v>10.356999999999999</c:v>
                </c:pt>
                <c:pt idx="4087">
                  <c:v>10.372999999999999</c:v>
                </c:pt>
                <c:pt idx="4088">
                  <c:v>10.366</c:v>
                </c:pt>
                <c:pt idx="4089">
                  <c:v>10.403</c:v>
                </c:pt>
                <c:pt idx="4090">
                  <c:v>10.352</c:v>
                </c:pt>
                <c:pt idx="4091">
                  <c:v>10.259</c:v>
                </c:pt>
                <c:pt idx="4092">
                  <c:v>10.259</c:v>
                </c:pt>
                <c:pt idx="4093">
                  <c:v>10.271000000000001</c:v>
                </c:pt>
                <c:pt idx="4094">
                  <c:v>10.255000000000001</c:v>
                </c:pt>
                <c:pt idx="4095">
                  <c:v>10.226000000000001</c:v>
                </c:pt>
                <c:pt idx="4096">
                  <c:v>10.222</c:v>
                </c:pt>
                <c:pt idx="4097">
                  <c:v>10.292</c:v>
                </c:pt>
                <c:pt idx="4098">
                  <c:v>10.37</c:v>
                </c:pt>
                <c:pt idx="4099">
                  <c:v>10.397</c:v>
                </c:pt>
                <c:pt idx="4100">
                  <c:v>10.356999999999999</c:v>
                </c:pt>
                <c:pt idx="4101">
                  <c:v>10.356</c:v>
                </c:pt>
                <c:pt idx="4102">
                  <c:v>10.786</c:v>
                </c:pt>
                <c:pt idx="4103">
                  <c:v>10.884</c:v>
                </c:pt>
                <c:pt idx="4104">
                  <c:v>10.875</c:v>
                </c:pt>
                <c:pt idx="4105">
                  <c:v>11.047000000000001</c:v>
                </c:pt>
                <c:pt idx="4106">
                  <c:v>10.87</c:v>
                </c:pt>
                <c:pt idx="4107">
                  <c:v>10.831</c:v>
                </c:pt>
                <c:pt idx="4108">
                  <c:v>10.87</c:v>
                </c:pt>
                <c:pt idx="4109">
                  <c:v>10.769</c:v>
                </c:pt>
                <c:pt idx="4110">
                  <c:v>10.726000000000001</c:v>
                </c:pt>
                <c:pt idx="4111">
                  <c:v>10.734999999999999</c:v>
                </c:pt>
                <c:pt idx="4112">
                  <c:v>10.723000000000001</c:v>
                </c:pt>
                <c:pt idx="4113">
                  <c:v>10.724</c:v>
                </c:pt>
                <c:pt idx="4114">
                  <c:v>10.615</c:v>
                </c:pt>
                <c:pt idx="4115">
                  <c:v>10.613</c:v>
                </c:pt>
                <c:pt idx="4116">
                  <c:v>10.614000000000001</c:v>
                </c:pt>
                <c:pt idx="4117">
                  <c:v>10.723000000000001</c:v>
                </c:pt>
                <c:pt idx="4118">
                  <c:v>10.782999999999999</c:v>
                </c:pt>
                <c:pt idx="4119">
                  <c:v>10.782999999999999</c:v>
                </c:pt>
                <c:pt idx="4120">
                  <c:v>10.503</c:v>
                </c:pt>
                <c:pt idx="4121">
                  <c:v>10.503</c:v>
                </c:pt>
                <c:pt idx="4122">
                  <c:v>10.396000000000001</c:v>
                </c:pt>
                <c:pt idx="4123">
                  <c:v>10.382999999999999</c:v>
                </c:pt>
                <c:pt idx="4124">
                  <c:v>10.407</c:v>
                </c:pt>
                <c:pt idx="4125">
                  <c:v>10.404</c:v>
                </c:pt>
                <c:pt idx="4126">
                  <c:v>10.401999999999999</c:v>
                </c:pt>
                <c:pt idx="4127">
                  <c:v>10.401999999999999</c:v>
                </c:pt>
                <c:pt idx="4128">
                  <c:v>10.375</c:v>
                </c:pt>
                <c:pt idx="4129">
                  <c:v>10.404999999999999</c:v>
                </c:pt>
                <c:pt idx="4130">
                  <c:v>10.420999999999999</c:v>
                </c:pt>
                <c:pt idx="4131">
                  <c:v>10.443</c:v>
                </c:pt>
                <c:pt idx="4132">
                  <c:v>10.444000000000001</c:v>
                </c:pt>
                <c:pt idx="4133">
                  <c:v>10.141</c:v>
                </c:pt>
                <c:pt idx="4134">
                  <c:v>10.038</c:v>
                </c:pt>
                <c:pt idx="4135">
                  <c:v>10.407</c:v>
                </c:pt>
                <c:pt idx="4136">
                  <c:v>10.407999999999999</c:v>
                </c:pt>
                <c:pt idx="4137">
                  <c:v>10.452999999999999</c:v>
                </c:pt>
                <c:pt idx="4138">
                  <c:v>10.590999999999999</c:v>
                </c:pt>
                <c:pt idx="4139">
                  <c:v>10.590999999999999</c:v>
                </c:pt>
                <c:pt idx="4140">
                  <c:v>10.685</c:v>
                </c:pt>
                <c:pt idx="4141">
                  <c:v>10.686</c:v>
                </c:pt>
                <c:pt idx="4142">
                  <c:v>10.754</c:v>
                </c:pt>
                <c:pt idx="4143">
                  <c:v>10.816000000000001</c:v>
                </c:pt>
                <c:pt idx="4144">
                  <c:v>10.847</c:v>
                </c:pt>
                <c:pt idx="4145">
                  <c:v>10.847</c:v>
                </c:pt>
                <c:pt idx="4146">
                  <c:v>10.868</c:v>
                </c:pt>
                <c:pt idx="4147">
                  <c:v>10.85</c:v>
                </c:pt>
                <c:pt idx="4148">
                  <c:v>10.827999999999999</c:v>
                </c:pt>
                <c:pt idx="4149">
                  <c:v>10.856</c:v>
                </c:pt>
                <c:pt idx="4150">
                  <c:v>10.856999999999999</c:v>
                </c:pt>
                <c:pt idx="4151">
                  <c:v>10.928000000000001</c:v>
                </c:pt>
                <c:pt idx="4152">
                  <c:v>10.965</c:v>
                </c:pt>
                <c:pt idx="4153">
                  <c:v>11.005000000000001</c:v>
                </c:pt>
                <c:pt idx="4154">
                  <c:v>11.218</c:v>
                </c:pt>
                <c:pt idx="4155">
                  <c:v>11.233000000000001</c:v>
                </c:pt>
                <c:pt idx="4156">
                  <c:v>11.233000000000001</c:v>
                </c:pt>
                <c:pt idx="4157">
                  <c:v>11.227</c:v>
                </c:pt>
                <c:pt idx="4158">
                  <c:v>11.247</c:v>
                </c:pt>
                <c:pt idx="4159">
                  <c:v>11.276999999999999</c:v>
                </c:pt>
                <c:pt idx="4160">
                  <c:v>11.257999999999999</c:v>
                </c:pt>
                <c:pt idx="4161">
                  <c:v>11.228999999999999</c:v>
                </c:pt>
                <c:pt idx="4162">
                  <c:v>11.189</c:v>
                </c:pt>
                <c:pt idx="4163">
                  <c:v>11.183999999999999</c:v>
                </c:pt>
                <c:pt idx="4164">
                  <c:v>11.222</c:v>
                </c:pt>
                <c:pt idx="4165">
                  <c:v>11.223000000000001</c:v>
                </c:pt>
                <c:pt idx="4166">
                  <c:v>11.256</c:v>
                </c:pt>
                <c:pt idx="4167">
                  <c:v>11.275</c:v>
                </c:pt>
                <c:pt idx="4168">
                  <c:v>11.275</c:v>
                </c:pt>
                <c:pt idx="4169">
                  <c:v>11.305</c:v>
                </c:pt>
                <c:pt idx="4170">
                  <c:v>11.292</c:v>
                </c:pt>
                <c:pt idx="4171">
                  <c:v>11.292</c:v>
                </c:pt>
                <c:pt idx="4172">
                  <c:v>11.278</c:v>
                </c:pt>
                <c:pt idx="4173">
                  <c:v>11.311999999999999</c:v>
                </c:pt>
                <c:pt idx="4174">
                  <c:v>11.372999999999999</c:v>
                </c:pt>
                <c:pt idx="4175">
                  <c:v>11.369</c:v>
                </c:pt>
                <c:pt idx="4176">
                  <c:v>11.356999999999999</c:v>
                </c:pt>
                <c:pt idx="4177">
                  <c:v>11.361000000000001</c:v>
                </c:pt>
                <c:pt idx="4178">
                  <c:v>11.361000000000001</c:v>
                </c:pt>
                <c:pt idx="4179">
                  <c:v>11.420999999999999</c:v>
                </c:pt>
                <c:pt idx="4180">
                  <c:v>11.381</c:v>
                </c:pt>
                <c:pt idx="4181">
                  <c:v>11.340999999999999</c:v>
                </c:pt>
                <c:pt idx="4182">
                  <c:v>11.179</c:v>
                </c:pt>
                <c:pt idx="4183">
                  <c:v>11.117000000000001</c:v>
                </c:pt>
                <c:pt idx="4184">
                  <c:v>11.26</c:v>
                </c:pt>
                <c:pt idx="4185">
                  <c:v>11.319000000000001</c:v>
                </c:pt>
                <c:pt idx="4186">
                  <c:v>11.359</c:v>
                </c:pt>
                <c:pt idx="4187">
                  <c:v>11.36</c:v>
                </c:pt>
                <c:pt idx="4188">
                  <c:v>11.36</c:v>
                </c:pt>
                <c:pt idx="4189">
                  <c:v>11.361000000000001</c:v>
                </c:pt>
                <c:pt idx="4190">
                  <c:v>11.393000000000001</c:v>
                </c:pt>
                <c:pt idx="4191">
                  <c:v>11.397</c:v>
                </c:pt>
                <c:pt idx="4192">
                  <c:v>11.401</c:v>
                </c:pt>
                <c:pt idx="4193">
                  <c:v>11.401999999999999</c:v>
                </c:pt>
                <c:pt idx="4194">
                  <c:v>11.403</c:v>
                </c:pt>
                <c:pt idx="4195">
                  <c:v>11.397</c:v>
                </c:pt>
                <c:pt idx="4196">
                  <c:v>11.401</c:v>
                </c:pt>
                <c:pt idx="4197">
                  <c:v>11.409000000000001</c:v>
                </c:pt>
                <c:pt idx="4198">
                  <c:v>11.42</c:v>
                </c:pt>
                <c:pt idx="4199">
                  <c:v>11.441000000000001</c:v>
                </c:pt>
                <c:pt idx="4200">
                  <c:v>11.472</c:v>
                </c:pt>
                <c:pt idx="4201">
                  <c:v>11.473000000000001</c:v>
                </c:pt>
                <c:pt idx="4202">
                  <c:v>11.474</c:v>
                </c:pt>
                <c:pt idx="4203">
                  <c:v>11.474</c:v>
                </c:pt>
                <c:pt idx="4204">
                  <c:v>11.491</c:v>
                </c:pt>
                <c:pt idx="4205">
                  <c:v>11.493</c:v>
                </c:pt>
                <c:pt idx="4206">
                  <c:v>11.497</c:v>
                </c:pt>
                <c:pt idx="4207">
                  <c:v>11.503</c:v>
                </c:pt>
                <c:pt idx="4208">
                  <c:v>11.516999999999999</c:v>
                </c:pt>
                <c:pt idx="4209">
                  <c:v>11.516</c:v>
                </c:pt>
                <c:pt idx="4210">
                  <c:v>11.522</c:v>
                </c:pt>
                <c:pt idx="4211">
                  <c:v>11.526</c:v>
                </c:pt>
                <c:pt idx="4212">
                  <c:v>11.522</c:v>
                </c:pt>
                <c:pt idx="4213">
                  <c:v>11.53</c:v>
                </c:pt>
                <c:pt idx="4214">
                  <c:v>11.54</c:v>
                </c:pt>
                <c:pt idx="4215">
                  <c:v>11.551</c:v>
                </c:pt>
                <c:pt idx="4216">
                  <c:v>11.552</c:v>
                </c:pt>
                <c:pt idx="4217">
                  <c:v>11.55</c:v>
                </c:pt>
                <c:pt idx="4218">
                  <c:v>11.55</c:v>
                </c:pt>
                <c:pt idx="4219">
                  <c:v>11.567</c:v>
                </c:pt>
                <c:pt idx="4220">
                  <c:v>11.573</c:v>
                </c:pt>
              </c:numCache>
            </c:numRef>
          </c:val>
          <c:smooth val="0"/>
          <c:extLst>
            <c:ext xmlns:c16="http://schemas.microsoft.com/office/drawing/2014/chart" uri="{C3380CC4-5D6E-409C-BE32-E72D297353CC}">
              <c16:uniqueId val="{00000000-2631-43AD-8697-3EF4AAD91A9A}"/>
            </c:ext>
          </c:extLst>
        </c:ser>
        <c:dLbls>
          <c:showLegendKey val="0"/>
          <c:showVal val="0"/>
          <c:showCatName val="0"/>
          <c:showSerName val="0"/>
          <c:showPercent val="0"/>
          <c:showBubbleSize val="0"/>
        </c:dLbls>
        <c:smooth val="0"/>
        <c:axId val="156641392"/>
        <c:axId val="156641784"/>
      </c:lineChart>
      <c:dateAx>
        <c:axId val="156641392"/>
        <c:scaling>
          <c:orientation val="minMax"/>
        </c:scaling>
        <c:delete val="0"/>
        <c:axPos val="b"/>
        <c:numFmt formatCode="[$-409]mmm\-yy;@" sourceLinked="0"/>
        <c:majorTickMark val="out"/>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ysClr val="windowText" lastClr="000000"/>
                </a:solidFill>
                <a:latin typeface="Taz SemiLight" panose="020B0403040502020204" pitchFamily="34" charset="0"/>
                <a:ea typeface="+mn-ea"/>
                <a:cs typeface="+mn-cs"/>
              </a:defRPr>
            </a:pPr>
            <a:endParaRPr lang="en-US"/>
          </a:p>
        </c:txPr>
        <c:crossAx val="156641784"/>
        <c:crosses val="autoZero"/>
        <c:auto val="1"/>
        <c:lblOffset val="100"/>
        <c:baseTimeUnit val="days"/>
        <c:majorUnit val="9"/>
        <c:majorTimeUnit val="months"/>
      </c:dateAx>
      <c:valAx>
        <c:axId val="156641784"/>
        <c:scaling>
          <c:orientation val="minMax"/>
          <c:max val="12"/>
          <c:min val="4"/>
        </c:scaling>
        <c:delete val="0"/>
        <c:axPos val="l"/>
        <c:majorGridlines>
          <c:spPr>
            <a:ln w="9525" cap="flat" cmpd="sng" algn="ctr">
              <a:solidFill>
                <a:schemeClr val="accent1">
                  <a:alpha val="26000"/>
                </a:schemeClr>
              </a:solidFill>
              <a:prstDash val="dash"/>
              <a:round/>
            </a:ln>
            <a:effectLst/>
          </c:spPr>
        </c:majorGridlines>
        <c:title>
          <c:tx>
            <c:rich>
              <a:bodyPr rot="-5400000" spcFirstLastPara="1" vertOverflow="ellipsis" vert="horz" wrap="square" anchor="ctr" anchorCtr="1"/>
              <a:lstStyle/>
              <a:p>
                <a:pPr>
                  <a:defRPr sz="1600" b="0" i="0" u="none" strike="noStrike" kern="1200" baseline="0">
                    <a:solidFill>
                      <a:sysClr val="windowText" lastClr="000000"/>
                    </a:solidFill>
                    <a:latin typeface="Taz SemiLight" panose="020B0403040502020204" pitchFamily="34" charset="0"/>
                    <a:ea typeface="+mn-ea"/>
                    <a:cs typeface="+mn-cs"/>
                  </a:defRPr>
                </a:pPr>
                <a:r>
                  <a:rPr lang="en-US"/>
                  <a:t>Yield (%)</a:t>
                </a:r>
              </a:p>
            </c:rich>
          </c:tx>
          <c:overlay val="0"/>
          <c:spPr>
            <a:noFill/>
            <a:ln>
              <a:noFill/>
            </a:ln>
            <a:effectLst/>
          </c:spPr>
          <c:txPr>
            <a:bodyPr rot="-5400000" spcFirstLastPara="1" vertOverflow="ellipsis" vert="horz" wrap="square" anchor="ctr" anchorCtr="1"/>
            <a:lstStyle/>
            <a:p>
              <a:pPr>
                <a:defRPr sz="1600" b="0" i="0" u="none" strike="noStrike" kern="1200" baseline="0">
                  <a:solidFill>
                    <a:sysClr val="windowText" lastClr="000000"/>
                  </a:solidFill>
                  <a:latin typeface="Taz SemiLight" panose="020B0403040502020204" pitchFamily="34" charset="0"/>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ysClr val="windowText" lastClr="000000"/>
                </a:solidFill>
                <a:latin typeface="Taz SemiLight" panose="020B0403040502020204" pitchFamily="34" charset="0"/>
                <a:ea typeface="+mn-ea"/>
                <a:cs typeface="+mn-cs"/>
              </a:defRPr>
            </a:pPr>
            <a:endParaRPr lang="en-US"/>
          </a:p>
        </c:txPr>
        <c:crossAx val="156641392"/>
        <c:crosses val="autoZero"/>
        <c:crossBetween val="between"/>
      </c:valAx>
      <c:spPr>
        <a:noFill/>
        <a:ln>
          <a:noFill/>
        </a:ln>
        <a:effectLst/>
      </c:spPr>
    </c:plotArea>
    <c:plotVisOnly val="1"/>
    <c:dispBlanksAs val="gap"/>
    <c:showDLblsOverMax val="0"/>
  </c:chart>
  <c:spPr>
    <a:noFill/>
    <a:ln>
      <a:noFill/>
    </a:ln>
    <a:effectLst/>
  </c:spPr>
  <c:txPr>
    <a:bodyPr/>
    <a:lstStyle/>
    <a:p>
      <a:pPr>
        <a:defRPr sz="1600">
          <a:solidFill>
            <a:sysClr val="windowText" lastClr="000000"/>
          </a:solidFill>
          <a:latin typeface="Taz SemiLight" panose="020B0403040502020204" pitchFamily="34" charset="0"/>
        </a:defRPr>
      </a:pPr>
      <a:endParaRPr lang="en-US"/>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2459827363710758"/>
          <c:y val="0.10002333041703121"/>
          <c:w val="0.84484602004376785"/>
          <c:h val="0.67470523952317962"/>
        </c:manualLayout>
      </c:layout>
      <c:lineChart>
        <c:grouping val="standard"/>
        <c:varyColors val="0"/>
        <c:ser>
          <c:idx val="0"/>
          <c:order val="0"/>
          <c:tx>
            <c:strRef>
              <c:f>OIL!$B$1:$B$2</c:f>
              <c:strCache>
                <c:ptCount val="2"/>
                <c:pt idx="0">
                  <c:v>Brent OIL</c:v>
                </c:pt>
                <c:pt idx="1">
                  <c:v>Last Price</c:v>
                </c:pt>
              </c:strCache>
            </c:strRef>
          </c:tx>
          <c:spPr>
            <a:ln w="28575" cap="rnd">
              <a:solidFill>
                <a:schemeClr val="accent1"/>
              </a:solidFill>
              <a:round/>
            </a:ln>
            <a:effectLst/>
          </c:spPr>
          <c:marker>
            <c:symbol val="none"/>
          </c:marker>
          <c:cat>
            <c:numRef>
              <c:f>OIL!$A$3:$A$540</c:f>
              <c:numCache>
                <c:formatCode>m/d/yyyy</c:formatCode>
                <c:ptCount val="538"/>
                <c:pt idx="0">
                  <c:v>42779</c:v>
                </c:pt>
                <c:pt idx="1">
                  <c:v>42776</c:v>
                </c:pt>
                <c:pt idx="2">
                  <c:v>42769</c:v>
                </c:pt>
                <c:pt idx="3">
                  <c:v>42762</c:v>
                </c:pt>
                <c:pt idx="4">
                  <c:v>42755</c:v>
                </c:pt>
                <c:pt idx="5">
                  <c:v>42748</c:v>
                </c:pt>
                <c:pt idx="6">
                  <c:v>42741</c:v>
                </c:pt>
                <c:pt idx="7">
                  <c:v>42734</c:v>
                </c:pt>
                <c:pt idx="8">
                  <c:v>42727</c:v>
                </c:pt>
                <c:pt idx="9">
                  <c:v>42720</c:v>
                </c:pt>
                <c:pt idx="10">
                  <c:v>42713</c:v>
                </c:pt>
                <c:pt idx="11">
                  <c:v>42706</c:v>
                </c:pt>
                <c:pt idx="12">
                  <c:v>42699</c:v>
                </c:pt>
                <c:pt idx="13">
                  <c:v>42692</c:v>
                </c:pt>
                <c:pt idx="14">
                  <c:v>42685</c:v>
                </c:pt>
                <c:pt idx="15">
                  <c:v>42678</c:v>
                </c:pt>
                <c:pt idx="16">
                  <c:v>42671</c:v>
                </c:pt>
                <c:pt idx="17">
                  <c:v>42664</c:v>
                </c:pt>
                <c:pt idx="18">
                  <c:v>42657</c:v>
                </c:pt>
                <c:pt idx="19">
                  <c:v>42650</c:v>
                </c:pt>
                <c:pt idx="20">
                  <c:v>42643</c:v>
                </c:pt>
                <c:pt idx="21">
                  <c:v>42636</c:v>
                </c:pt>
                <c:pt idx="22">
                  <c:v>42629</c:v>
                </c:pt>
                <c:pt idx="23">
                  <c:v>42622</c:v>
                </c:pt>
                <c:pt idx="24">
                  <c:v>42615</c:v>
                </c:pt>
                <c:pt idx="25">
                  <c:v>42608</c:v>
                </c:pt>
                <c:pt idx="26">
                  <c:v>42601</c:v>
                </c:pt>
                <c:pt idx="27">
                  <c:v>42594</c:v>
                </c:pt>
                <c:pt idx="28">
                  <c:v>42587</c:v>
                </c:pt>
                <c:pt idx="29">
                  <c:v>42580</c:v>
                </c:pt>
                <c:pt idx="30">
                  <c:v>42573</c:v>
                </c:pt>
                <c:pt idx="31">
                  <c:v>42566</c:v>
                </c:pt>
                <c:pt idx="32">
                  <c:v>42559</c:v>
                </c:pt>
                <c:pt idx="33">
                  <c:v>42552</c:v>
                </c:pt>
                <c:pt idx="34">
                  <c:v>42545</c:v>
                </c:pt>
                <c:pt idx="35">
                  <c:v>42538</c:v>
                </c:pt>
                <c:pt idx="36">
                  <c:v>42531</c:v>
                </c:pt>
                <c:pt idx="37">
                  <c:v>42524</c:v>
                </c:pt>
                <c:pt idx="38">
                  <c:v>42517</c:v>
                </c:pt>
                <c:pt idx="39">
                  <c:v>42510</c:v>
                </c:pt>
                <c:pt idx="40">
                  <c:v>42503</c:v>
                </c:pt>
                <c:pt idx="41">
                  <c:v>42496</c:v>
                </c:pt>
                <c:pt idx="42">
                  <c:v>42489</c:v>
                </c:pt>
                <c:pt idx="43">
                  <c:v>42482</c:v>
                </c:pt>
                <c:pt idx="44">
                  <c:v>42475</c:v>
                </c:pt>
                <c:pt idx="45">
                  <c:v>42468</c:v>
                </c:pt>
                <c:pt idx="46">
                  <c:v>42461</c:v>
                </c:pt>
                <c:pt idx="47">
                  <c:v>42454</c:v>
                </c:pt>
                <c:pt idx="48">
                  <c:v>42447</c:v>
                </c:pt>
                <c:pt idx="49">
                  <c:v>42440</c:v>
                </c:pt>
                <c:pt idx="50">
                  <c:v>42433</c:v>
                </c:pt>
                <c:pt idx="51">
                  <c:v>42426</c:v>
                </c:pt>
                <c:pt idx="52">
                  <c:v>42419</c:v>
                </c:pt>
                <c:pt idx="53">
                  <c:v>42412</c:v>
                </c:pt>
                <c:pt idx="54">
                  <c:v>42405</c:v>
                </c:pt>
                <c:pt idx="55">
                  <c:v>42398</c:v>
                </c:pt>
                <c:pt idx="56">
                  <c:v>42391</c:v>
                </c:pt>
                <c:pt idx="57">
                  <c:v>42384</c:v>
                </c:pt>
                <c:pt idx="58">
                  <c:v>42377</c:v>
                </c:pt>
                <c:pt idx="59">
                  <c:v>42370</c:v>
                </c:pt>
                <c:pt idx="60">
                  <c:v>42363</c:v>
                </c:pt>
                <c:pt idx="61">
                  <c:v>42356</c:v>
                </c:pt>
                <c:pt idx="62">
                  <c:v>42349</c:v>
                </c:pt>
                <c:pt idx="63">
                  <c:v>42342</c:v>
                </c:pt>
                <c:pt idx="64">
                  <c:v>42335</c:v>
                </c:pt>
                <c:pt idx="65">
                  <c:v>42328</c:v>
                </c:pt>
                <c:pt idx="66">
                  <c:v>42321</c:v>
                </c:pt>
                <c:pt idx="67">
                  <c:v>42314</c:v>
                </c:pt>
                <c:pt idx="68">
                  <c:v>42307</c:v>
                </c:pt>
                <c:pt idx="69">
                  <c:v>42300</c:v>
                </c:pt>
                <c:pt idx="70">
                  <c:v>42293</c:v>
                </c:pt>
                <c:pt idx="71">
                  <c:v>42286</c:v>
                </c:pt>
                <c:pt idx="72">
                  <c:v>42279</c:v>
                </c:pt>
                <c:pt idx="73">
                  <c:v>42272</c:v>
                </c:pt>
                <c:pt idx="74">
                  <c:v>42265</c:v>
                </c:pt>
                <c:pt idx="75">
                  <c:v>42258</c:v>
                </c:pt>
                <c:pt idx="76">
                  <c:v>42251</c:v>
                </c:pt>
                <c:pt idx="77">
                  <c:v>42244</c:v>
                </c:pt>
                <c:pt idx="78">
                  <c:v>42237</c:v>
                </c:pt>
                <c:pt idx="79">
                  <c:v>42230</c:v>
                </c:pt>
                <c:pt idx="80">
                  <c:v>42223</c:v>
                </c:pt>
                <c:pt idx="81">
                  <c:v>42216</c:v>
                </c:pt>
                <c:pt idx="82">
                  <c:v>42209</c:v>
                </c:pt>
                <c:pt idx="83">
                  <c:v>42202</c:v>
                </c:pt>
                <c:pt idx="84">
                  <c:v>42195</c:v>
                </c:pt>
                <c:pt idx="85">
                  <c:v>42188</c:v>
                </c:pt>
                <c:pt idx="86">
                  <c:v>42181</c:v>
                </c:pt>
                <c:pt idx="87">
                  <c:v>42174</c:v>
                </c:pt>
                <c:pt idx="88">
                  <c:v>42167</c:v>
                </c:pt>
                <c:pt idx="89">
                  <c:v>42160</c:v>
                </c:pt>
                <c:pt idx="90">
                  <c:v>42153</c:v>
                </c:pt>
                <c:pt idx="91">
                  <c:v>42146</c:v>
                </c:pt>
                <c:pt idx="92">
                  <c:v>42139</c:v>
                </c:pt>
                <c:pt idx="93">
                  <c:v>42132</c:v>
                </c:pt>
                <c:pt idx="94">
                  <c:v>42125</c:v>
                </c:pt>
                <c:pt idx="95">
                  <c:v>42118</c:v>
                </c:pt>
                <c:pt idx="96">
                  <c:v>42111</c:v>
                </c:pt>
                <c:pt idx="97">
                  <c:v>42104</c:v>
                </c:pt>
                <c:pt idx="98">
                  <c:v>42097</c:v>
                </c:pt>
                <c:pt idx="99">
                  <c:v>42090</c:v>
                </c:pt>
                <c:pt idx="100">
                  <c:v>42083</c:v>
                </c:pt>
                <c:pt idx="101">
                  <c:v>42076</c:v>
                </c:pt>
                <c:pt idx="102">
                  <c:v>42069</c:v>
                </c:pt>
                <c:pt idx="103">
                  <c:v>42062</c:v>
                </c:pt>
                <c:pt idx="104">
                  <c:v>42055</c:v>
                </c:pt>
                <c:pt idx="105">
                  <c:v>42048</c:v>
                </c:pt>
                <c:pt idx="106">
                  <c:v>42041</c:v>
                </c:pt>
                <c:pt idx="107">
                  <c:v>42034</c:v>
                </c:pt>
                <c:pt idx="108">
                  <c:v>42027</c:v>
                </c:pt>
                <c:pt idx="109">
                  <c:v>42020</c:v>
                </c:pt>
                <c:pt idx="110">
                  <c:v>42013</c:v>
                </c:pt>
                <c:pt idx="111">
                  <c:v>42006</c:v>
                </c:pt>
                <c:pt idx="112">
                  <c:v>41999</c:v>
                </c:pt>
                <c:pt idx="113">
                  <c:v>41992</c:v>
                </c:pt>
                <c:pt idx="114">
                  <c:v>41985</c:v>
                </c:pt>
                <c:pt idx="115">
                  <c:v>41978</c:v>
                </c:pt>
                <c:pt idx="116">
                  <c:v>41971</c:v>
                </c:pt>
                <c:pt idx="117">
                  <c:v>41964</c:v>
                </c:pt>
                <c:pt idx="118">
                  <c:v>41957</c:v>
                </c:pt>
                <c:pt idx="119">
                  <c:v>41950</c:v>
                </c:pt>
                <c:pt idx="120">
                  <c:v>41943</c:v>
                </c:pt>
                <c:pt idx="121">
                  <c:v>41936</c:v>
                </c:pt>
                <c:pt idx="122">
                  <c:v>41929</c:v>
                </c:pt>
                <c:pt idx="123">
                  <c:v>41922</c:v>
                </c:pt>
                <c:pt idx="124">
                  <c:v>41915</c:v>
                </c:pt>
                <c:pt idx="125">
                  <c:v>41908</c:v>
                </c:pt>
                <c:pt idx="126">
                  <c:v>41901</c:v>
                </c:pt>
                <c:pt idx="127">
                  <c:v>41894</c:v>
                </c:pt>
                <c:pt idx="128">
                  <c:v>41887</c:v>
                </c:pt>
                <c:pt idx="129">
                  <c:v>41880</c:v>
                </c:pt>
                <c:pt idx="130">
                  <c:v>41873</c:v>
                </c:pt>
                <c:pt idx="131">
                  <c:v>41866</c:v>
                </c:pt>
                <c:pt idx="132">
                  <c:v>41859</c:v>
                </c:pt>
                <c:pt idx="133">
                  <c:v>41852</c:v>
                </c:pt>
                <c:pt idx="134">
                  <c:v>41845</c:v>
                </c:pt>
                <c:pt idx="135">
                  <c:v>41838</c:v>
                </c:pt>
                <c:pt idx="136">
                  <c:v>41831</c:v>
                </c:pt>
                <c:pt idx="137">
                  <c:v>41824</c:v>
                </c:pt>
                <c:pt idx="138">
                  <c:v>41817</c:v>
                </c:pt>
                <c:pt idx="139">
                  <c:v>41810</c:v>
                </c:pt>
                <c:pt idx="140">
                  <c:v>41803</c:v>
                </c:pt>
                <c:pt idx="141">
                  <c:v>41796</c:v>
                </c:pt>
                <c:pt idx="142">
                  <c:v>41789</c:v>
                </c:pt>
                <c:pt idx="143">
                  <c:v>41782</c:v>
                </c:pt>
                <c:pt idx="144">
                  <c:v>41775</c:v>
                </c:pt>
                <c:pt idx="145">
                  <c:v>41768</c:v>
                </c:pt>
                <c:pt idx="146">
                  <c:v>41761</c:v>
                </c:pt>
                <c:pt idx="147">
                  <c:v>41754</c:v>
                </c:pt>
                <c:pt idx="148">
                  <c:v>41747</c:v>
                </c:pt>
                <c:pt idx="149">
                  <c:v>41740</c:v>
                </c:pt>
                <c:pt idx="150">
                  <c:v>41733</c:v>
                </c:pt>
                <c:pt idx="151">
                  <c:v>41726</c:v>
                </c:pt>
                <c:pt idx="152">
                  <c:v>41719</c:v>
                </c:pt>
                <c:pt idx="153">
                  <c:v>41712</c:v>
                </c:pt>
                <c:pt idx="154">
                  <c:v>41705</c:v>
                </c:pt>
                <c:pt idx="155">
                  <c:v>41698</c:v>
                </c:pt>
                <c:pt idx="156">
                  <c:v>41691</c:v>
                </c:pt>
                <c:pt idx="157">
                  <c:v>41684</c:v>
                </c:pt>
                <c:pt idx="158">
                  <c:v>41677</c:v>
                </c:pt>
                <c:pt idx="159">
                  <c:v>41670</c:v>
                </c:pt>
                <c:pt idx="160">
                  <c:v>41663</c:v>
                </c:pt>
                <c:pt idx="161">
                  <c:v>41656</c:v>
                </c:pt>
                <c:pt idx="162">
                  <c:v>41649</c:v>
                </c:pt>
                <c:pt idx="163">
                  <c:v>41642</c:v>
                </c:pt>
                <c:pt idx="164">
                  <c:v>41635</c:v>
                </c:pt>
                <c:pt idx="165">
                  <c:v>41628</c:v>
                </c:pt>
                <c:pt idx="166">
                  <c:v>41621</c:v>
                </c:pt>
                <c:pt idx="167">
                  <c:v>41614</c:v>
                </c:pt>
                <c:pt idx="168">
                  <c:v>41607</c:v>
                </c:pt>
                <c:pt idx="169">
                  <c:v>41600</c:v>
                </c:pt>
                <c:pt idx="170">
                  <c:v>41593</c:v>
                </c:pt>
                <c:pt idx="171">
                  <c:v>41586</c:v>
                </c:pt>
                <c:pt idx="172">
                  <c:v>41579</c:v>
                </c:pt>
                <c:pt idx="173">
                  <c:v>41572</c:v>
                </c:pt>
                <c:pt idx="174">
                  <c:v>41565</c:v>
                </c:pt>
                <c:pt idx="175">
                  <c:v>41558</c:v>
                </c:pt>
                <c:pt idx="176">
                  <c:v>41551</c:v>
                </c:pt>
                <c:pt idx="177">
                  <c:v>41544</c:v>
                </c:pt>
                <c:pt idx="178">
                  <c:v>41537</c:v>
                </c:pt>
                <c:pt idx="179">
                  <c:v>41530</c:v>
                </c:pt>
                <c:pt idx="180">
                  <c:v>41523</c:v>
                </c:pt>
                <c:pt idx="181">
                  <c:v>41516</c:v>
                </c:pt>
                <c:pt idx="182">
                  <c:v>41509</c:v>
                </c:pt>
                <c:pt idx="183">
                  <c:v>41502</c:v>
                </c:pt>
                <c:pt idx="184">
                  <c:v>41495</c:v>
                </c:pt>
                <c:pt idx="185">
                  <c:v>41488</c:v>
                </c:pt>
                <c:pt idx="186">
                  <c:v>41481</c:v>
                </c:pt>
                <c:pt idx="187">
                  <c:v>41474</c:v>
                </c:pt>
                <c:pt idx="188">
                  <c:v>41467</c:v>
                </c:pt>
                <c:pt idx="189">
                  <c:v>41460</c:v>
                </c:pt>
                <c:pt idx="190">
                  <c:v>41453</c:v>
                </c:pt>
                <c:pt idx="191">
                  <c:v>41446</c:v>
                </c:pt>
                <c:pt idx="192">
                  <c:v>41439</c:v>
                </c:pt>
                <c:pt idx="193">
                  <c:v>41432</c:v>
                </c:pt>
                <c:pt idx="194">
                  <c:v>41425</c:v>
                </c:pt>
                <c:pt idx="195">
                  <c:v>41418</c:v>
                </c:pt>
                <c:pt idx="196">
                  <c:v>41411</c:v>
                </c:pt>
                <c:pt idx="197">
                  <c:v>41404</c:v>
                </c:pt>
                <c:pt idx="198">
                  <c:v>41397</c:v>
                </c:pt>
                <c:pt idx="199">
                  <c:v>41390</c:v>
                </c:pt>
                <c:pt idx="200">
                  <c:v>41383</c:v>
                </c:pt>
                <c:pt idx="201">
                  <c:v>41376</c:v>
                </c:pt>
                <c:pt idx="202">
                  <c:v>41369</c:v>
                </c:pt>
                <c:pt idx="203">
                  <c:v>41362</c:v>
                </c:pt>
                <c:pt idx="204">
                  <c:v>41355</c:v>
                </c:pt>
                <c:pt idx="205">
                  <c:v>41348</c:v>
                </c:pt>
                <c:pt idx="206">
                  <c:v>41341</c:v>
                </c:pt>
                <c:pt idx="207">
                  <c:v>41334</c:v>
                </c:pt>
                <c:pt idx="208">
                  <c:v>41327</c:v>
                </c:pt>
                <c:pt idx="209">
                  <c:v>41320</c:v>
                </c:pt>
                <c:pt idx="210">
                  <c:v>41313</c:v>
                </c:pt>
                <c:pt idx="211">
                  <c:v>41306</c:v>
                </c:pt>
                <c:pt idx="212">
                  <c:v>41299</c:v>
                </c:pt>
                <c:pt idx="213">
                  <c:v>41292</c:v>
                </c:pt>
                <c:pt idx="214">
                  <c:v>41285</c:v>
                </c:pt>
                <c:pt idx="215">
                  <c:v>41278</c:v>
                </c:pt>
                <c:pt idx="216">
                  <c:v>41271</c:v>
                </c:pt>
                <c:pt idx="217">
                  <c:v>41264</c:v>
                </c:pt>
                <c:pt idx="218">
                  <c:v>41257</c:v>
                </c:pt>
                <c:pt idx="219">
                  <c:v>41250</c:v>
                </c:pt>
                <c:pt idx="220">
                  <c:v>41243</c:v>
                </c:pt>
                <c:pt idx="221">
                  <c:v>41236</c:v>
                </c:pt>
                <c:pt idx="222">
                  <c:v>41229</c:v>
                </c:pt>
                <c:pt idx="223">
                  <c:v>41222</c:v>
                </c:pt>
                <c:pt idx="224">
                  <c:v>41215</c:v>
                </c:pt>
                <c:pt idx="225">
                  <c:v>41208</c:v>
                </c:pt>
                <c:pt idx="226">
                  <c:v>41201</c:v>
                </c:pt>
                <c:pt idx="227">
                  <c:v>41194</c:v>
                </c:pt>
                <c:pt idx="228">
                  <c:v>41187</c:v>
                </c:pt>
                <c:pt idx="229">
                  <c:v>41180</c:v>
                </c:pt>
                <c:pt idx="230">
                  <c:v>41173</c:v>
                </c:pt>
                <c:pt idx="231">
                  <c:v>41166</c:v>
                </c:pt>
                <c:pt idx="232">
                  <c:v>41159</c:v>
                </c:pt>
                <c:pt idx="233">
                  <c:v>41152</c:v>
                </c:pt>
                <c:pt idx="234">
                  <c:v>41145</c:v>
                </c:pt>
                <c:pt idx="235">
                  <c:v>41138</c:v>
                </c:pt>
                <c:pt idx="236">
                  <c:v>41131</c:v>
                </c:pt>
                <c:pt idx="237">
                  <c:v>41124</c:v>
                </c:pt>
                <c:pt idx="238">
                  <c:v>41117</c:v>
                </c:pt>
                <c:pt idx="239">
                  <c:v>41110</c:v>
                </c:pt>
                <c:pt idx="240">
                  <c:v>41103</c:v>
                </c:pt>
                <c:pt idx="241">
                  <c:v>41096</c:v>
                </c:pt>
                <c:pt idx="242">
                  <c:v>41089</c:v>
                </c:pt>
                <c:pt idx="243">
                  <c:v>41082</c:v>
                </c:pt>
                <c:pt idx="244">
                  <c:v>41075</c:v>
                </c:pt>
                <c:pt idx="245">
                  <c:v>41068</c:v>
                </c:pt>
                <c:pt idx="246">
                  <c:v>41061</c:v>
                </c:pt>
                <c:pt idx="247">
                  <c:v>41054</c:v>
                </c:pt>
                <c:pt idx="248">
                  <c:v>41047</c:v>
                </c:pt>
                <c:pt idx="249">
                  <c:v>41040</c:v>
                </c:pt>
                <c:pt idx="250">
                  <c:v>41033</c:v>
                </c:pt>
                <c:pt idx="251">
                  <c:v>41026</c:v>
                </c:pt>
                <c:pt idx="252">
                  <c:v>41019</c:v>
                </c:pt>
                <c:pt idx="253">
                  <c:v>41012</c:v>
                </c:pt>
                <c:pt idx="254">
                  <c:v>41005</c:v>
                </c:pt>
                <c:pt idx="255">
                  <c:v>40998</c:v>
                </c:pt>
                <c:pt idx="256">
                  <c:v>40991</c:v>
                </c:pt>
                <c:pt idx="257">
                  <c:v>40984</c:v>
                </c:pt>
                <c:pt idx="258">
                  <c:v>40977</c:v>
                </c:pt>
                <c:pt idx="259">
                  <c:v>40970</c:v>
                </c:pt>
                <c:pt idx="260">
                  <c:v>40963</c:v>
                </c:pt>
                <c:pt idx="261">
                  <c:v>40956</c:v>
                </c:pt>
                <c:pt idx="262">
                  <c:v>40949</c:v>
                </c:pt>
                <c:pt idx="263">
                  <c:v>40942</c:v>
                </c:pt>
                <c:pt idx="264">
                  <c:v>40935</c:v>
                </c:pt>
                <c:pt idx="265">
                  <c:v>40928</c:v>
                </c:pt>
                <c:pt idx="266">
                  <c:v>40921</c:v>
                </c:pt>
                <c:pt idx="267">
                  <c:v>40914</c:v>
                </c:pt>
                <c:pt idx="268">
                  <c:v>40907</c:v>
                </c:pt>
                <c:pt idx="269">
                  <c:v>40900</c:v>
                </c:pt>
                <c:pt idx="270">
                  <c:v>40893</c:v>
                </c:pt>
                <c:pt idx="271">
                  <c:v>40886</c:v>
                </c:pt>
                <c:pt idx="272">
                  <c:v>40879</c:v>
                </c:pt>
                <c:pt idx="273">
                  <c:v>40872</c:v>
                </c:pt>
                <c:pt idx="274">
                  <c:v>40865</c:v>
                </c:pt>
                <c:pt idx="275">
                  <c:v>40858</c:v>
                </c:pt>
                <c:pt idx="276">
                  <c:v>40851</c:v>
                </c:pt>
                <c:pt idx="277">
                  <c:v>40844</c:v>
                </c:pt>
                <c:pt idx="278">
                  <c:v>40837</c:v>
                </c:pt>
                <c:pt idx="279">
                  <c:v>40830</c:v>
                </c:pt>
                <c:pt idx="280">
                  <c:v>40823</c:v>
                </c:pt>
                <c:pt idx="281">
                  <c:v>40816</c:v>
                </c:pt>
                <c:pt idx="282">
                  <c:v>40809</c:v>
                </c:pt>
                <c:pt idx="283">
                  <c:v>40802</c:v>
                </c:pt>
                <c:pt idx="284">
                  <c:v>40795</c:v>
                </c:pt>
                <c:pt idx="285">
                  <c:v>40788</c:v>
                </c:pt>
                <c:pt idx="286">
                  <c:v>40781</c:v>
                </c:pt>
                <c:pt idx="287">
                  <c:v>40774</c:v>
                </c:pt>
                <c:pt idx="288">
                  <c:v>40767</c:v>
                </c:pt>
                <c:pt idx="289">
                  <c:v>40760</c:v>
                </c:pt>
                <c:pt idx="290">
                  <c:v>40753</c:v>
                </c:pt>
                <c:pt idx="291">
                  <c:v>40746</c:v>
                </c:pt>
                <c:pt idx="292">
                  <c:v>40739</c:v>
                </c:pt>
                <c:pt idx="293">
                  <c:v>40732</c:v>
                </c:pt>
                <c:pt idx="294">
                  <c:v>40725</c:v>
                </c:pt>
                <c:pt idx="295">
                  <c:v>40718</c:v>
                </c:pt>
                <c:pt idx="296">
                  <c:v>40711</c:v>
                </c:pt>
                <c:pt idx="297">
                  <c:v>40704</c:v>
                </c:pt>
                <c:pt idx="298">
                  <c:v>40697</c:v>
                </c:pt>
                <c:pt idx="299">
                  <c:v>40690</c:v>
                </c:pt>
                <c:pt idx="300">
                  <c:v>40683</c:v>
                </c:pt>
                <c:pt idx="301">
                  <c:v>40676</c:v>
                </c:pt>
                <c:pt idx="302">
                  <c:v>40669</c:v>
                </c:pt>
                <c:pt idx="303">
                  <c:v>40662</c:v>
                </c:pt>
                <c:pt idx="304">
                  <c:v>40655</c:v>
                </c:pt>
                <c:pt idx="305">
                  <c:v>40648</c:v>
                </c:pt>
                <c:pt idx="306">
                  <c:v>40641</c:v>
                </c:pt>
                <c:pt idx="307">
                  <c:v>40634</c:v>
                </c:pt>
                <c:pt idx="308">
                  <c:v>40627</c:v>
                </c:pt>
                <c:pt idx="309">
                  <c:v>40620</c:v>
                </c:pt>
                <c:pt idx="310">
                  <c:v>40613</c:v>
                </c:pt>
                <c:pt idx="311">
                  <c:v>40606</c:v>
                </c:pt>
                <c:pt idx="312">
                  <c:v>40599</c:v>
                </c:pt>
                <c:pt idx="313">
                  <c:v>40592</c:v>
                </c:pt>
                <c:pt idx="314">
                  <c:v>40585</c:v>
                </c:pt>
                <c:pt idx="315">
                  <c:v>40578</c:v>
                </c:pt>
                <c:pt idx="316">
                  <c:v>40571</c:v>
                </c:pt>
                <c:pt idx="317">
                  <c:v>40564</c:v>
                </c:pt>
                <c:pt idx="318">
                  <c:v>40557</c:v>
                </c:pt>
                <c:pt idx="319">
                  <c:v>40550</c:v>
                </c:pt>
                <c:pt idx="320">
                  <c:v>40543</c:v>
                </c:pt>
                <c:pt idx="321">
                  <c:v>40536</c:v>
                </c:pt>
                <c:pt idx="322">
                  <c:v>40529</c:v>
                </c:pt>
                <c:pt idx="323">
                  <c:v>40522</c:v>
                </c:pt>
                <c:pt idx="324">
                  <c:v>40515</c:v>
                </c:pt>
                <c:pt idx="325">
                  <c:v>40508</c:v>
                </c:pt>
                <c:pt idx="326">
                  <c:v>40501</c:v>
                </c:pt>
                <c:pt idx="327">
                  <c:v>40494</c:v>
                </c:pt>
                <c:pt idx="328">
                  <c:v>40487</c:v>
                </c:pt>
                <c:pt idx="329">
                  <c:v>40480</c:v>
                </c:pt>
                <c:pt idx="330">
                  <c:v>40473</c:v>
                </c:pt>
                <c:pt idx="331">
                  <c:v>40466</c:v>
                </c:pt>
                <c:pt idx="332">
                  <c:v>40459</c:v>
                </c:pt>
                <c:pt idx="333">
                  <c:v>40452</c:v>
                </c:pt>
                <c:pt idx="334">
                  <c:v>40445</c:v>
                </c:pt>
                <c:pt idx="335">
                  <c:v>40438</c:v>
                </c:pt>
                <c:pt idx="336">
                  <c:v>40431</c:v>
                </c:pt>
                <c:pt idx="337">
                  <c:v>40424</c:v>
                </c:pt>
                <c:pt idx="338">
                  <c:v>40417</c:v>
                </c:pt>
                <c:pt idx="339">
                  <c:v>40410</c:v>
                </c:pt>
                <c:pt idx="340">
                  <c:v>40403</c:v>
                </c:pt>
                <c:pt idx="341">
                  <c:v>40396</c:v>
                </c:pt>
                <c:pt idx="342">
                  <c:v>40389</c:v>
                </c:pt>
                <c:pt idx="343">
                  <c:v>40382</c:v>
                </c:pt>
                <c:pt idx="344">
                  <c:v>40375</c:v>
                </c:pt>
                <c:pt idx="345">
                  <c:v>40368</c:v>
                </c:pt>
                <c:pt idx="346">
                  <c:v>40361</c:v>
                </c:pt>
                <c:pt idx="347">
                  <c:v>40354</c:v>
                </c:pt>
                <c:pt idx="348">
                  <c:v>40347</c:v>
                </c:pt>
                <c:pt idx="349">
                  <c:v>40340</c:v>
                </c:pt>
                <c:pt idx="350">
                  <c:v>40333</c:v>
                </c:pt>
                <c:pt idx="351">
                  <c:v>40326</c:v>
                </c:pt>
                <c:pt idx="352">
                  <c:v>40319</c:v>
                </c:pt>
                <c:pt idx="353">
                  <c:v>40312</c:v>
                </c:pt>
                <c:pt idx="354">
                  <c:v>40305</c:v>
                </c:pt>
                <c:pt idx="355">
                  <c:v>40298</c:v>
                </c:pt>
                <c:pt idx="356">
                  <c:v>40291</c:v>
                </c:pt>
                <c:pt idx="357">
                  <c:v>40284</c:v>
                </c:pt>
                <c:pt idx="358">
                  <c:v>40277</c:v>
                </c:pt>
                <c:pt idx="359">
                  <c:v>40270</c:v>
                </c:pt>
                <c:pt idx="360">
                  <c:v>40263</c:v>
                </c:pt>
                <c:pt idx="361">
                  <c:v>40256</c:v>
                </c:pt>
                <c:pt idx="362">
                  <c:v>40249</c:v>
                </c:pt>
                <c:pt idx="363">
                  <c:v>40242</c:v>
                </c:pt>
                <c:pt idx="364">
                  <c:v>40235</c:v>
                </c:pt>
                <c:pt idx="365">
                  <c:v>40228</c:v>
                </c:pt>
                <c:pt idx="366">
                  <c:v>40221</c:v>
                </c:pt>
                <c:pt idx="367">
                  <c:v>40214</c:v>
                </c:pt>
                <c:pt idx="368">
                  <c:v>40207</c:v>
                </c:pt>
                <c:pt idx="369">
                  <c:v>40200</c:v>
                </c:pt>
                <c:pt idx="370">
                  <c:v>40193</c:v>
                </c:pt>
                <c:pt idx="371">
                  <c:v>40186</c:v>
                </c:pt>
                <c:pt idx="372">
                  <c:v>40179</c:v>
                </c:pt>
                <c:pt idx="373">
                  <c:v>40172</c:v>
                </c:pt>
                <c:pt idx="374">
                  <c:v>40165</c:v>
                </c:pt>
                <c:pt idx="375">
                  <c:v>40158</c:v>
                </c:pt>
                <c:pt idx="376">
                  <c:v>40151</c:v>
                </c:pt>
                <c:pt idx="377">
                  <c:v>40144</c:v>
                </c:pt>
                <c:pt idx="378">
                  <c:v>40137</c:v>
                </c:pt>
                <c:pt idx="379">
                  <c:v>40130</c:v>
                </c:pt>
                <c:pt idx="380">
                  <c:v>40123</c:v>
                </c:pt>
                <c:pt idx="381">
                  <c:v>40116</c:v>
                </c:pt>
                <c:pt idx="382">
                  <c:v>40109</c:v>
                </c:pt>
                <c:pt idx="383">
                  <c:v>40102</c:v>
                </c:pt>
                <c:pt idx="384">
                  <c:v>40095</c:v>
                </c:pt>
                <c:pt idx="385">
                  <c:v>40088</c:v>
                </c:pt>
                <c:pt idx="386">
                  <c:v>40081</c:v>
                </c:pt>
                <c:pt idx="387">
                  <c:v>40074</c:v>
                </c:pt>
                <c:pt idx="388">
                  <c:v>40067</c:v>
                </c:pt>
                <c:pt idx="389">
                  <c:v>40060</c:v>
                </c:pt>
                <c:pt idx="390">
                  <c:v>40053</c:v>
                </c:pt>
                <c:pt idx="391">
                  <c:v>40046</c:v>
                </c:pt>
                <c:pt idx="392">
                  <c:v>40039</c:v>
                </c:pt>
                <c:pt idx="393">
                  <c:v>40032</c:v>
                </c:pt>
                <c:pt idx="394">
                  <c:v>40025</c:v>
                </c:pt>
                <c:pt idx="395">
                  <c:v>40018</c:v>
                </c:pt>
                <c:pt idx="396">
                  <c:v>40011</c:v>
                </c:pt>
                <c:pt idx="397">
                  <c:v>40004</c:v>
                </c:pt>
                <c:pt idx="398">
                  <c:v>39997</c:v>
                </c:pt>
                <c:pt idx="399">
                  <c:v>39990</c:v>
                </c:pt>
                <c:pt idx="400">
                  <c:v>39983</c:v>
                </c:pt>
                <c:pt idx="401">
                  <c:v>39976</c:v>
                </c:pt>
                <c:pt idx="402">
                  <c:v>39969</c:v>
                </c:pt>
                <c:pt idx="403">
                  <c:v>39962</c:v>
                </c:pt>
                <c:pt idx="404">
                  <c:v>39955</c:v>
                </c:pt>
                <c:pt idx="405">
                  <c:v>39948</c:v>
                </c:pt>
                <c:pt idx="406">
                  <c:v>39941</c:v>
                </c:pt>
                <c:pt idx="407">
                  <c:v>39934</c:v>
                </c:pt>
                <c:pt idx="408">
                  <c:v>39927</c:v>
                </c:pt>
                <c:pt idx="409">
                  <c:v>39920</c:v>
                </c:pt>
                <c:pt idx="410">
                  <c:v>39913</c:v>
                </c:pt>
                <c:pt idx="411">
                  <c:v>39906</c:v>
                </c:pt>
                <c:pt idx="412">
                  <c:v>39899</c:v>
                </c:pt>
                <c:pt idx="413">
                  <c:v>39892</c:v>
                </c:pt>
                <c:pt idx="414">
                  <c:v>39885</c:v>
                </c:pt>
                <c:pt idx="415">
                  <c:v>39878</c:v>
                </c:pt>
                <c:pt idx="416">
                  <c:v>39871</c:v>
                </c:pt>
                <c:pt idx="417">
                  <c:v>39864</c:v>
                </c:pt>
                <c:pt idx="418">
                  <c:v>39857</c:v>
                </c:pt>
                <c:pt idx="419">
                  <c:v>39850</c:v>
                </c:pt>
                <c:pt idx="420">
                  <c:v>39843</c:v>
                </c:pt>
                <c:pt idx="421">
                  <c:v>39836</c:v>
                </c:pt>
                <c:pt idx="422">
                  <c:v>39829</c:v>
                </c:pt>
                <c:pt idx="423">
                  <c:v>39822</c:v>
                </c:pt>
                <c:pt idx="424">
                  <c:v>39815</c:v>
                </c:pt>
                <c:pt idx="425">
                  <c:v>39808</c:v>
                </c:pt>
                <c:pt idx="426">
                  <c:v>39801</c:v>
                </c:pt>
                <c:pt idx="427">
                  <c:v>39794</c:v>
                </c:pt>
                <c:pt idx="428">
                  <c:v>39787</c:v>
                </c:pt>
                <c:pt idx="429">
                  <c:v>39780</c:v>
                </c:pt>
                <c:pt idx="430">
                  <c:v>39773</c:v>
                </c:pt>
                <c:pt idx="431">
                  <c:v>39766</c:v>
                </c:pt>
                <c:pt idx="432">
                  <c:v>39759</c:v>
                </c:pt>
                <c:pt idx="433">
                  <c:v>39752</c:v>
                </c:pt>
                <c:pt idx="434">
                  <c:v>39745</c:v>
                </c:pt>
                <c:pt idx="435">
                  <c:v>39738</c:v>
                </c:pt>
                <c:pt idx="436">
                  <c:v>39731</c:v>
                </c:pt>
                <c:pt idx="437">
                  <c:v>39724</c:v>
                </c:pt>
                <c:pt idx="438">
                  <c:v>39717</c:v>
                </c:pt>
                <c:pt idx="439">
                  <c:v>39710</c:v>
                </c:pt>
                <c:pt idx="440">
                  <c:v>39703</c:v>
                </c:pt>
                <c:pt idx="441">
                  <c:v>39696</c:v>
                </c:pt>
                <c:pt idx="442">
                  <c:v>39689</c:v>
                </c:pt>
                <c:pt idx="443">
                  <c:v>39682</c:v>
                </c:pt>
                <c:pt idx="444">
                  <c:v>39675</c:v>
                </c:pt>
                <c:pt idx="445">
                  <c:v>39668</c:v>
                </c:pt>
                <c:pt idx="446">
                  <c:v>39661</c:v>
                </c:pt>
                <c:pt idx="447">
                  <c:v>39654</c:v>
                </c:pt>
                <c:pt idx="448">
                  <c:v>39647</c:v>
                </c:pt>
                <c:pt idx="449">
                  <c:v>39640</c:v>
                </c:pt>
                <c:pt idx="450">
                  <c:v>39633</c:v>
                </c:pt>
                <c:pt idx="451">
                  <c:v>39626</c:v>
                </c:pt>
                <c:pt idx="452">
                  <c:v>39619</c:v>
                </c:pt>
                <c:pt idx="453">
                  <c:v>39612</c:v>
                </c:pt>
                <c:pt idx="454">
                  <c:v>39605</c:v>
                </c:pt>
                <c:pt idx="455">
                  <c:v>39598</c:v>
                </c:pt>
                <c:pt idx="456">
                  <c:v>39591</c:v>
                </c:pt>
                <c:pt idx="457">
                  <c:v>39584</c:v>
                </c:pt>
                <c:pt idx="458">
                  <c:v>39577</c:v>
                </c:pt>
                <c:pt idx="459">
                  <c:v>39570</c:v>
                </c:pt>
                <c:pt idx="460">
                  <c:v>39563</c:v>
                </c:pt>
                <c:pt idx="461">
                  <c:v>39556</c:v>
                </c:pt>
                <c:pt idx="462">
                  <c:v>39549</c:v>
                </c:pt>
                <c:pt idx="463">
                  <c:v>39542</c:v>
                </c:pt>
                <c:pt idx="464">
                  <c:v>39535</c:v>
                </c:pt>
                <c:pt idx="465">
                  <c:v>39528</c:v>
                </c:pt>
                <c:pt idx="466">
                  <c:v>39521</c:v>
                </c:pt>
                <c:pt idx="467">
                  <c:v>39514</c:v>
                </c:pt>
                <c:pt idx="468">
                  <c:v>39507</c:v>
                </c:pt>
                <c:pt idx="469">
                  <c:v>39500</c:v>
                </c:pt>
                <c:pt idx="470">
                  <c:v>39493</c:v>
                </c:pt>
                <c:pt idx="471">
                  <c:v>39486</c:v>
                </c:pt>
                <c:pt idx="472">
                  <c:v>39479</c:v>
                </c:pt>
                <c:pt idx="473">
                  <c:v>39472</c:v>
                </c:pt>
                <c:pt idx="474">
                  <c:v>39465</c:v>
                </c:pt>
                <c:pt idx="475">
                  <c:v>39458</c:v>
                </c:pt>
                <c:pt idx="476">
                  <c:v>39451</c:v>
                </c:pt>
                <c:pt idx="477">
                  <c:v>39444</c:v>
                </c:pt>
                <c:pt idx="478">
                  <c:v>39437</c:v>
                </c:pt>
                <c:pt idx="479">
                  <c:v>39430</c:v>
                </c:pt>
                <c:pt idx="480">
                  <c:v>39423</c:v>
                </c:pt>
                <c:pt idx="481">
                  <c:v>39416</c:v>
                </c:pt>
                <c:pt idx="482">
                  <c:v>39409</c:v>
                </c:pt>
                <c:pt idx="483">
                  <c:v>39402</c:v>
                </c:pt>
                <c:pt idx="484">
                  <c:v>39395</c:v>
                </c:pt>
                <c:pt idx="485">
                  <c:v>39388</c:v>
                </c:pt>
                <c:pt idx="486">
                  <c:v>39381</c:v>
                </c:pt>
                <c:pt idx="487">
                  <c:v>39374</c:v>
                </c:pt>
                <c:pt idx="488">
                  <c:v>39367</c:v>
                </c:pt>
                <c:pt idx="489">
                  <c:v>39360</c:v>
                </c:pt>
                <c:pt idx="490">
                  <c:v>39353</c:v>
                </c:pt>
                <c:pt idx="491">
                  <c:v>39346</c:v>
                </c:pt>
                <c:pt idx="492">
                  <c:v>39339</c:v>
                </c:pt>
                <c:pt idx="493">
                  <c:v>39332</c:v>
                </c:pt>
                <c:pt idx="494">
                  <c:v>39325</c:v>
                </c:pt>
                <c:pt idx="495">
                  <c:v>39318</c:v>
                </c:pt>
                <c:pt idx="496">
                  <c:v>39311</c:v>
                </c:pt>
                <c:pt idx="497">
                  <c:v>39304</c:v>
                </c:pt>
                <c:pt idx="498">
                  <c:v>39297</c:v>
                </c:pt>
                <c:pt idx="499">
                  <c:v>39290</c:v>
                </c:pt>
                <c:pt idx="500">
                  <c:v>39283</c:v>
                </c:pt>
                <c:pt idx="501">
                  <c:v>39276</c:v>
                </c:pt>
                <c:pt idx="502">
                  <c:v>39269</c:v>
                </c:pt>
                <c:pt idx="503">
                  <c:v>39262</c:v>
                </c:pt>
                <c:pt idx="504">
                  <c:v>39255</c:v>
                </c:pt>
                <c:pt idx="505">
                  <c:v>39248</c:v>
                </c:pt>
                <c:pt idx="506">
                  <c:v>39241</c:v>
                </c:pt>
                <c:pt idx="507">
                  <c:v>39234</c:v>
                </c:pt>
                <c:pt idx="508">
                  <c:v>39227</c:v>
                </c:pt>
                <c:pt idx="509">
                  <c:v>39220</c:v>
                </c:pt>
                <c:pt idx="510">
                  <c:v>39213</c:v>
                </c:pt>
                <c:pt idx="511">
                  <c:v>39206</c:v>
                </c:pt>
                <c:pt idx="512">
                  <c:v>39199</c:v>
                </c:pt>
                <c:pt idx="513">
                  <c:v>39192</c:v>
                </c:pt>
                <c:pt idx="514">
                  <c:v>39185</c:v>
                </c:pt>
                <c:pt idx="515">
                  <c:v>39178</c:v>
                </c:pt>
                <c:pt idx="516">
                  <c:v>39171</c:v>
                </c:pt>
                <c:pt idx="517">
                  <c:v>39164</c:v>
                </c:pt>
                <c:pt idx="518">
                  <c:v>39157</c:v>
                </c:pt>
                <c:pt idx="519">
                  <c:v>39150</c:v>
                </c:pt>
                <c:pt idx="520">
                  <c:v>39143</c:v>
                </c:pt>
                <c:pt idx="521">
                  <c:v>39136</c:v>
                </c:pt>
                <c:pt idx="522">
                  <c:v>39129</c:v>
                </c:pt>
                <c:pt idx="523">
                  <c:v>39122</c:v>
                </c:pt>
                <c:pt idx="524">
                  <c:v>39115</c:v>
                </c:pt>
                <c:pt idx="525">
                  <c:v>39108</c:v>
                </c:pt>
                <c:pt idx="526">
                  <c:v>39101</c:v>
                </c:pt>
                <c:pt idx="527">
                  <c:v>39094</c:v>
                </c:pt>
                <c:pt idx="528">
                  <c:v>39087</c:v>
                </c:pt>
                <c:pt idx="529">
                  <c:v>39080</c:v>
                </c:pt>
                <c:pt idx="530">
                  <c:v>39073</c:v>
                </c:pt>
                <c:pt idx="531">
                  <c:v>39066</c:v>
                </c:pt>
                <c:pt idx="532">
                  <c:v>39059</c:v>
                </c:pt>
                <c:pt idx="533">
                  <c:v>39052</c:v>
                </c:pt>
                <c:pt idx="534">
                  <c:v>39045</c:v>
                </c:pt>
                <c:pt idx="535">
                  <c:v>39038</c:v>
                </c:pt>
                <c:pt idx="536">
                  <c:v>39031</c:v>
                </c:pt>
                <c:pt idx="537">
                  <c:v>39024</c:v>
                </c:pt>
              </c:numCache>
            </c:numRef>
          </c:cat>
          <c:val>
            <c:numRef>
              <c:f>OIL!$B$3:$B$540</c:f>
              <c:numCache>
                <c:formatCode>General</c:formatCode>
                <c:ptCount val="538"/>
                <c:pt idx="0">
                  <c:v>56.14</c:v>
                </c:pt>
                <c:pt idx="1">
                  <c:v>56.7</c:v>
                </c:pt>
                <c:pt idx="2">
                  <c:v>56.81</c:v>
                </c:pt>
                <c:pt idx="3">
                  <c:v>55.52</c:v>
                </c:pt>
                <c:pt idx="4">
                  <c:v>55.49</c:v>
                </c:pt>
                <c:pt idx="5">
                  <c:v>55.45</c:v>
                </c:pt>
                <c:pt idx="6">
                  <c:v>57.1</c:v>
                </c:pt>
                <c:pt idx="7">
                  <c:v>56.82</c:v>
                </c:pt>
                <c:pt idx="8">
                  <c:v>55.16</c:v>
                </c:pt>
                <c:pt idx="9">
                  <c:v>55.21</c:v>
                </c:pt>
                <c:pt idx="10">
                  <c:v>54.33</c:v>
                </c:pt>
                <c:pt idx="11">
                  <c:v>54.46</c:v>
                </c:pt>
                <c:pt idx="12">
                  <c:v>47.24</c:v>
                </c:pt>
                <c:pt idx="13">
                  <c:v>46.86</c:v>
                </c:pt>
                <c:pt idx="14">
                  <c:v>44.75</c:v>
                </c:pt>
                <c:pt idx="15">
                  <c:v>45.58</c:v>
                </c:pt>
                <c:pt idx="16">
                  <c:v>49.71</c:v>
                </c:pt>
                <c:pt idx="17">
                  <c:v>51.78</c:v>
                </c:pt>
                <c:pt idx="18">
                  <c:v>51.95</c:v>
                </c:pt>
                <c:pt idx="19">
                  <c:v>51.93</c:v>
                </c:pt>
                <c:pt idx="20">
                  <c:v>49.06</c:v>
                </c:pt>
                <c:pt idx="21">
                  <c:v>45.89</c:v>
                </c:pt>
                <c:pt idx="22">
                  <c:v>45.77</c:v>
                </c:pt>
                <c:pt idx="23">
                  <c:v>48.01</c:v>
                </c:pt>
                <c:pt idx="24">
                  <c:v>46.83</c:v>
                </c:pt>
                <c:pt idx="25">
                  <c:v>49.92</c:v>
                </c:pt>
                <c:pt idx="26">
                  <c:v>50.88</c:v>
                </c:pt>
                <c:pt idx="27">
                  <c:v>46.97</c:v>
                </c:pt>
                <c:pt idx="28">
                  <c:v>44.27</c:v>
                </c:pt>
                <c:pt idx="29">
                  <c:v>42.46</c:v>
                </c:pt>
                <c:pt idx="30">
                  <c:v>45.69</c:v>
                </c:pt>
                <c:pt idx="31">
                  <c:v>47.61</c:v>
                </c:pt>
                <c:pt idx="32">
                  <c:v>46.76</c:v>
                </c:pt>
                <c:pt idx="33">
                  <c:v>50.35</c:v>
                </c:pt>
                <c:pt idx="34">
                  <c:v>48.41</c:v>
                </c:pt>
                <c:pt idx="35">
                  <c:v>49.17</c:v>
                </c:pt>
                <c:pt idx="36">
                  <c:v>50.54</c:v>
                </c:pt>
                <c:pt idx="37">
                  <c:v>49.64</c:v>
                </c:pt>
                <c:pt idx="38">
                  <c:v>49.32</c:v>
                </c:pt>
                <c:pt idx="39">
                  <c:v>48.72</c:v>
                </c:pt>
                <c:pt idx="40">
                  <c:v>47.83</c:v>
                </c:pt>
                <c:pt idx="41">
                  <c:v>45.37</c:v>
                </c:pt>
                <c:pt idx="42">
                  <c:v>48.13</c:v>
                </c:pt>
                <c:pt idx="43">
                  <c:v>45.11</c:v>
                </c:pt>
                <c:pt idx="44">
                  <c:v>43.1</c:v>
                </c:pt>
                <c:pt idx="45">
                  <c:v>41.94</c:v>
                </c:pt>
                <c:pt idx="46">
                  <c:v>38.67</c:v>
                </c:pt>
                <c:pt idx="47">
                  <c:v>40.44</c:v>
                </c:pt>
                <c:pt idx="48">
                  <c:v>41.2</c:v>
                </c:pt>
                <c:pt idx="49">
                  <c:v>40.39</c:v>
                </c:pt>
                <c:pt idx="50">
                  <c:v>38.72</c:v>
                </c:pt>
                <c:pt idx="51">
                  <c:v>35.1</c:v>
                </c:pt>
                <c:pt idx="52">
                  <c:v>33.01</c:v>
                </c:pt>
                <c:pt idx="53">
                  <c:v>33.36</c:v>
                </c:pt>
                <c:pt idx="54">
                  <c:v>34.06</c:v>
                </c:pt>
                <c:pt idx="55">
                  <c:v>34.74</c:v>
                </c:pt>
                <c:pt idx="56">
                  <c:v>32.18</c:v>
                </c:pt>
                <c:pt idx="57">
                  <c:v>28.94</c:v>
                </c:pt>
                <c:pt idx="58">
                  <c:v>33.549999999999997</c:v>
                </c:pt>
                <c:pt idx="59">
                  <c:v>37.28</c:v>
                </c:pt>
                <c:pt idx="60">
                  <c:v>37.89</c:v>
                </c:pt>
                <c:pt idx="61">
                  <c:v>36.880000000000003</c:v>
                </c:pt>
                <c:pt idx="62">
                  <c:v>37.93</c:v>
                </c:pt>
                <c:pt idx="63">
                  <c:v>43</c:v>
                </c:pt>
                <c:pt idx="64">
                  <c:v>44.86</c:v>
                </c:pt>
                <c:pt idx="65">
                  <c:v>44.66</c:v>
                </c:pt>
                <c:pt idx="66">
                  <c:v>43.61</c:v>
                </c:pt>
                <c:pt idx="67">
                  <c:v>47.42</c:v>
                </c:pt>
                <c:pt idx="68">
                  <c:v>49.56</c:v>
                </c:pt>
                <c:pt idx="69">
                  <c:v>47.99</c:v>
                </c:pt>
                <c:pt idx="70">
                  <c:v>50.46</c:v>
                </c:pt>
                <c:pt idx="71">
                  <c:v>52.65</c:v>
                </c:pt>
                <c:pt idx="72">
                  <c:v>48.13</c:v>
                </c:pt>
                <c:pt idx="73">
                  <c:v>48.6</c:v>
                </c:pt>
                <c:pt idx="74">
                  <c:v>47.47</c:v>
                </c:pt>
                <c:pt idx="75">
                  <c:v>48.14</c:v>
                </c:pt>
                <c:pt idx="76">
                  <c:v>49.61</c:v>
                </c:pt>
                <c:pt idx="77">
                  <c:v>50.05</c:v>
                </c:pt>
                <c:pt idx="78">
                  <c:v>45.46</c:v>
                </c:pt>
                <c:pt idx="79">
                  <c:v>49.03</c:v>
                </c:pt>
                <c:pt idx="80">
                  <c:v>48.61</c:v>
                </c:pt>
                <c:pt idx="81">
                  <c:v>52.21</c:v>
                </c:pt>
                <c:pt idx="82">
                  <c:v>54.62</c:v>
                </c:pt>
                <c:pt idx="83">
                  <c:v>57.1</c:v>
                </c:pt>
                <c:pt idx="84">
                  <c:v>58.73</c:v>
                </c:pt>
                <c:pt idx="85">
                  <c:v>60.32</c:v>
                </c:pt>
                <c:pt idx="86">
                  <c:v>63.26</c:v>
                </c:pt>
                <c:pt idx="87">
                  <c:v>63.02</c:v>
                </c:pt>
                <c:pt idx="88">
                  <c:v>63.87</c:v>
                </c:pt>
                <c:pt idx="89">
                  <c:v>63.31</c:v>
                </c:pt>
                <c:pt idx="90">
                  <c:v>65.56</c:v>
                </c:pt>
                <c:pt idx="91">
                  <c:v>65.37</c:v>
                </c:pt>
                <c:pt idx="92">
                  <c:v>66.81</c:v>
                </c:pt>
                <c:pt idx="93">
                  <c:v>65.39</c:v>
                </c:pt>
                <c:pt idx="94">
                  <c:v>66.459999999999994</c:v>
                </c:pt>
                <c:pt idx="95">
                  <c:v>65.28</c:v>
                </c:pt>
                <c:pt idx="96">
                  <c:v>63.45</c:v>
                </c:pt>
                <c:pt idx="97">
                  <c:v>57.87</c:v>
                </c:pt>
                <c:pt idx="98">
                  <c:v>54.95</c:v>
                </c:pt>
                <c:pt idx="99">
                  <c:v>56.41</c:v>
                </c:pt>
                <c:pt idx="100">
                  <c:v>55.32</c:v>
                </c:pt>
                <c:pt idx="101">
                  <c:v>54.67</c:v>
                </c:pt>
                <c:pt idx="102">
                  <c:v>59.73</c:v>
                </c:pt>
                <c:pt idx="103">
                  <c:v>62.58</c:v>
                </c:pt>
                <c:pt idx="104">
                  <c:v>60.22</c:v>
                </c:pt>
                <c:pt idx="105">
                  <c:v>61.52</c:v>
                </c:pt>
                <c:pt idx="106">
                  <c:v>57.8</c:v>
                </c:pt>
                <c:pt idx="107">
                  <c:v>52.99</c:v>
                </c:pt>
                <c:pt idx="108">
                  <c:v>48.79</c:v>
                </c:pt>
                <c:pt idx="109">
                  <c:v>50.17</c:v>
                </c:pt>
                <c:pt idx="110">
                  <c:v>50.11</c:v>
                </c:pt>
                <c:pt idx="111">
                  <c:v>56.42</c:v>
                </c:pt>
                <c:pt idx="112">
                  <c:v>59.45</c:v>
                </c:pt>
                <c:pt idx="113">
                  <c:v>61.38</c:v>
                </c:pt>
                <c:pt idx="114">
                  <c:v>61.85</c:v>
                </c:pt>
                <c:pt idx="115">
                  <c:v>69.069999999999993</c:v>
                </c:pt>
                <c:pt idx="116">
                  <c:v>70.150000000000006</c:v>
                </c:pt>
                <c:pt idx="117">
                  <c:v>80.36</c:v>
                </c:pt>
                <c:pt idx="118">
                  <c:v>79.41</c:v>
                </c:pt>
                <c:pt idx="119">
                  <c:v>83.39</c:v>
                </c:pt>
                <c:pt idx="120">
                  <c:v>85.86</c:v>
                </c:pt>
                <c:pt idx="121">
                  <c:v>86.13</c:v>
                </c:pt>
                <c:pt idx="122">
                  <c:v>86.16</c:v>
                </c:pt>
                <c:pt idx="123">
                  <c:v>90.21</c:v>
                </c:pt>
                <c:pt idx="124">
                  <c:v>92.31</c:v>
                </c:pt>
                <c:pt idx="125">
                  <c:v>97</c:v>
                </c:pt>
                <c:pt idx="126">
                  <c:v>98.39</c:v>
                </c:pt>
                <c:pt idx="127">
                  <c:v>97.11</c:v>
                </c:pt>
                <c:pt idx="128">
                  <c:v>100.82</c:v>
                </c:pt>
                <c:pt idx="129">
                  <c:v>103.19</c:v>
                </c:pt>
                <c:pt idx="130">
                  <c:v>102.29</c:v>
                </c:pt>
                <c:pt idx="131">
                  <c:v>103.53</c:v>
                </c:pt>
                <c:pt idx="132">
                  <c:v>105.02</c:v>
                </c:pt>
                <c:pt idx="133">
                  <c:v>104.84</c:v>
                </c:pt>
                <c:pt idx="134">
                  <c:v>108.39</c:v>
                </c:pt>
                <c:pt idx="135">
                  <c:v>107.24</c:v>
                </c:pt>
                <c:pt idx="136">
                  <c:v>106.66</c:v>
                </c:pt>
                <c:pt idx="137">
                  <c:v>110.64</c:v>
                </c:pt>
                <c:pt idx="138">
                  <c:v>113.3</c:v>
                </c:pt>
                <c:pt idx="139">
                  <c:v>114.81</c:v>
                </c:pt>
                <c:pt idx="140">
                  <c:v>113.41</c:v>
                </c:pt>
                <c:pt idx="141">
                  <c:v>108.61</c:v>
                </c:pt>
                <c:pt idx="142">
                  <c:v>109.41</c:v>
                </c:pt>
                <c:pt idx="143">
                  <c:v>110.54</c:v>
                </c:pt>
                <c:pt idx="144">
                  <c:v>109.75</c:v>
                </c:pt>
                <c:pt idx="145">
                  <c:v>107.89</c:v>
                </c:pt>
                <c:pt idx="146">
                  <c:v>108.59</c:v>
                </c:pt>
                <c:pt idx="147">
                  <c:v>109.58</c:v>
                </c:pt>
                <c:pt idx="148">
                  <c:v>109.53</c:v>
                </c:pt>
                <c:pt idx="149">
                  <c:v>107.33</c:v>
                </c:pt>
                <c:pt idx="150">
                  <c:v>106.72</c:v>
                </c:pt>
                <c:pt idx="151">
                  <c:v>108.07</c:v>
                </c:pt>
                <c:pt idx="152">
                  <c:v>106.92</c:v>
                </c:pt>
                <c:pt idx="153">
                  <c:v>108.57</c:v>
                </c:pt>
                <c:pt idx="154">
                  <c:v>109</c:v>
                </c:pt>
                <c:pt idx="155">
                  <c:v>109.07</c:v>
                </c:pt>
                <c:pt idx="156">
                  <c:v>109.85</c:v>
                </c:pt>
                <c:pt idx="157">
                  <c:v>109.08</c:v>
                </c:pt>
                <c:pt idx="158">
                  <c:v>109.57</c:v>
                </c:pt>
                <c:pt idx="159">
                  <c:v>106.4</c:v>
                </c:pt>
                <c:pt idx="160">
                  <c:v>107.88</c:v>
                </c:pt>
                <c:pt idx="161">
                  <c:v>106.48</c:v>
                </c:pt>
                <c:pt idx="162">
                  <c:v>107.25</c:v>
                </c:pt>
                <c:pt idx="163">
                  <c:v>106.89</c:v>
                </c:pt>
                <c:pt idx="164">
                  <c:v>112.18</c:v>
                </c:pt>
                <c:pt idx="165">
                  <c:v>111.77</c:v>
                </c:pt>
                <c:pt idx="166">
                  <c:v>108.83</c:v>
                </c:pt>
                <c:pt idx="167">
                  <c:v>111.61</c:v>
                </c:pt>
                <c:pt idx="168">
                  <c:v>109.69</c:v>
                </c:pt>
                <c:pt idx="169">
                  <c:v>111.05</c:v>
                </c:pt>
                <c:pt idx="170">
                  <c:v>108.5</c:v>
                </c:pt>
                <c:pt idx="171">
                  <c:v>105.12</c:v>
                </c:pt>
                <c:pt idx="172">
                  <c:v>105.91</c:v>
                </c:pt>
                <c:pt idx="173">
                  <c:v>106.93</c:v>
                </c:pt>
                <c:pt idx="174">
                  <c:v>109.94</c:v>
                </c:pt>
                <c:pt idx="175">
                  <c:v>111.28</c:v>
                </c:pt>
                <c:pt idx="176">
                  <c:v>109.46</c:v>
                </c:pt>
                <c:pt idx="177">
                  <c:v>108.63</c:v>
                </c:pt>
                <c:pt idx="178">
                  <c:v>109.22</c:v>
                </c:pt>
                <c:pt idx="179">
                  <c:v>112.78</c:v>
                </c:pt>
                <c:pt idx="180">
                  <c:v>116.12</c:v>
                </c:pt>
                <c:pt idx="181">
                  <c:v>114.01</c:v>
                </c:pt>
                <c:pt idx="182">
                  <c:v>111.04</c:v>
                </c:pt>
                <c:pt idx="183">
                  <c:v>110.4</c:v>
                </c:pt>
                <c:pt idx="184">
                  <c:v>108.22</c:v>
                </c:pt>
                <c:pt idx="185">
                  <c:v>108.95</c:v>
                </c:pt>
                <c:pt idx="186">
                  <c:v>107.17</c:v>
                </c:pt>
                <c:pt idx="187">
                  <c:v>108.07</c:v>
                </c:pt>
                <c:pt idx="188">
                  <c:v>108.81</c:v>
                </c:pt>
                <c:pt idx="189">
                  <c:v>107.72</c:v>
                </c:pt>
                <c:pt idx="190">
                  <c:v>102.16</c:v>
                </c:pt>
                <c:pt idx="191">
                  <c:v>100.91</c:v>
                </c:pt>
                <c:pt idx="192">
                  <c:v>105.93</c:v>
                </c:pt>
                <c:pt idx="193">
                  <c:v>104.56</c:v>
                </c:pt>
                <c:pt idx="194">
                  <c:v>100.39</c:v>
                </c:pt>
                <c:pt idx="195">
                  <c:v>102.64</c:v>
                </c:pt>
                <c:pt idx="196">
                  <c:v>104.64</c:v>
                </c:pt>
                <c:pt idx="197">
                  <c:v>103.91</c:v>
                </c:pt>
                <c:pt idx="198">
                  <c:v>104.19</c:v>
                </c:pt>
                <c:pt idx="199">
                  <c:v>103.16</c:v>
                </c:pt>
                <c:pt idx="200">
                  <c:v>99.65</c:v>
                </c:pt>
                <c:pt idx="201">
                  <c:v>103.11</c:v>
                </c:pt>
                <c:pt idx="202">
                  <c:v>104.12</c:v>
                </c:pt>
                <c:pt idx="203">
                  <c:v>110.02</c:v>
                </c:pt>
                <c:pt idx="204">
                  <c:v>107.66</c:v>
                </c:pt>
                <c:pt idx="205">
                  <c:v>109.82</c:v>
                </c:pt>
                <c:pt idx="206">
                  <c:v>110.85</c:v>
                </c:pt>
                <c:pt idx="207">
                  <c:v>110.4</c:v>
                </c:pt>
                <c:pt idx="208">
                  <c:v>114.1</c:v>
                </c:pt>
                <c:pt idx="209">
                  <c:v>117.66</c:v>
                </c:pt>
                <c:pt idx="210">
                  <c:v>118.9</c:v>
                </c:pt>
                <c:pt idx="211">
                  <c:v>116.76</c:v>
                </c:pt>
                <c:pt idx="212">
                  <c:v>113.28</c:v>
                </c:pt>
                <c:pt idx="213">
                  <c:v>111.89</c:v>
                </c:pt>
                <c:pt idx="214">
                  <c:v>110.64</c:v>
                </c:pt>
                <c:pt idx="215">
                  <c:v>111.31</c:v>
                </c:pt>
                <c:pt idx="216">
                  <c:v>110.62</c:v>
                </c:pt>
                <c:pt idx="217">
                  <c:v>108.97</c:v>
                </c:pt>
                <c:pt idx="218">
                  <c:v>109.15</c:v>
                </c:pt>
                <c:pt idx="219">
                  <c:v>107.02</c:v>
                </c:pt>
                <c:pt idx="220">
                  <c:v>111.23</c:v>
                </c:pt>
                <c:pt idx="221">
                  <c:v>111.38</c:v>
                </c:pt>
                <c:pt idx="222">
                  <c:v>108.95</c:v>
                </c:pt>
                <c:pt idx="223">
                  <c:v>109.4</c:v>
                </c:pt>
                <c:pt idx="224">
                  <c:v>105.68</c:v>
                </c:pt>
                <c:pt idx="225">
                  <c:v>109.55</c:v>
                </c:pt>
                <c:pt idx="226">
                  <c:v>110.14</c:v>
                </c:pt>
                <c:pt idx="227">
                  <c:v>114.62</c:v>
                </c:pt>
                <c:pt idx="228">
                  <c:v>112.02</c:v>
                </c:pt>
                <c:pt idx="229">
                  <c:v>112.39</c:v>
                </c:pt>
                <c:pt idx="230">
                  <c:v>111.42</c:v>
                </c:pt>
                <c:pt idx="231">
                  <c:v>116.66</c:v>
                </c:pt>
                <c:pt idx="232">
                  <c:v>114.25</c:v>
                </c:pt>
                <c:pt idx="233">
                  <c:v>114.57</c:v>
                </c:pt>
                <c:pt idx="234">
                  <c:v>113.59</c:v>
                </c:pt>
                <c:pt idx="235">
                  <c:v>113.71</c:v>
                </c:pt>
                <c:pt idx="236">
                  <c:v>112.95</c:v>
                </c:pt>
                <c:pt idx="237">
                  <c:v>108.94</c:v>
                </c:pt>
                <c:pt idx="238">
                  <c:v>106.47</c:v>
                </c:pt>
                <c:pt idx="239">
                  <c:v>106.83</c:v>
                </c:pt>
                <c:pt idx="240">
                  <c:v>102.4</c:v>
                </c:pt>
                <c:pt idx="241">
                  <c:v>98.19</c:v>
                </c:pt>
                <c:pt idx="242">
                  <c:v>97.8</c:v>
                </c:pt>
                <c:pt idx="243">
                  <c:v>90.98</c:v>
                </c:pt>
                <c:pt idx="244">
                  <c:v>97.61</c:v>
                </c:pt>
                <c:pt idx="245">
                  <c:v>99.47</c:v>
                </c:pt>
                <c:pt idx="246">
                  <c:v>98.43</c:v>
                </c:pt>
                <c:pt idx="247">
                  <c:v>106.83</c:v>
                </c:pt>
                <c:pt idx="248">
                  <c:v>107.14</c:v>
                </c:pt>
                <c:pt idx="249">
                  <c:v>112.26</c:v>
                </c:pt>
                <c:pt idx="250">
                  <c:v>113.18</c:v>
                </c:pt>
                <c:pt idx="251">
                  <c:v>119.83</c:v>
                </c:pt>
                <c:pt idx="252">
                  <c:v>118.76</c:v>
                </c:pt>
                <c:pt idx="253">
                  <c:v>121.83</c:v>
                </c:pt>
                <c:pt idx="254">
                  <c:v>123.43</c:v>
                </c:pt>
                <c:pt idx="255">
                  <c:v>122.88</c:v>
                </c:pt>
                <c:pt idx="256">
                  <c:v>125.13</c:v>
                </c:pt>
                <c:pt idx="257">
                  <c:v>125.81</c:v>
                </c:pt>
                <c:pt idx="258">
                  <c:v>125.98</c:v>
                </c:pt>
                <c:pt idx="259">
                  <c:v>123.65</c:v>
                </c:pt>
                <c:pt idx="260">
                  <c:v>125.47</c:v>
                </c:pt>
                <c:pt idx="261">
                  <c:v>119.58</c:v>
                </c:pt>
                <c:pt idx="262">
                  <c:v>117.31</c:v>
                </c:pt>
                <c:pt idx="263">
                  <c:v>114.58</c:v>
                </c:pt>
                <c:pt idx="264">
                  <c:v>111.46</c:v>
                </c:pt>
                <c:pt idx="265">
                  <c:v>109.86</c:v>
                </c:pt>
                <c:pt idx="266">
                  <c:v>110.44</c:v>
                </c:pt>
                <c:pt idx="267">
                  <c:v>113.06</c:v>
                </c:pt>
                <c:pt idx="268">
                  <c:v>107.38</c:v>
                </c:pt>
                <c:pt idx="269">
                  <c:v>107.96</c:v>
                </c:pt>
                <c:pt idx="270">
                  <c:v>103.35</c:v>
                </c:pt>
                <c:pt idx="271">
                  <c:v>108.62</c:v>
                </c:pt>
                <c:pt idx="272">
                  <c:v>109.94</c:v>
                </c:pt>
                <c:pt idx="273">
                  <c:v>106.4</c:v>
                </c:pt>
                <c:pt idx="274">
                  <c:v>107.56</c:v>
                </c:pt>
                <c:pt idx="275">
                  <c:v>114.16</c:v>
                </c:pt>
                <c:pt idx="276">
                  <c:v>111.97</c:v>
                </c:pt>
                <c:pt idx="277">
                  <c:v>109.91</c:v>
                </c:pt>
                <c:pt idx="278">
                  <c:v>109.56</c:v>
                </c:pt>
                <c:pt idx="279">
                  <c:v>114.68</c:v>
                </c:pt>
                <c:pt idx="280">
                  <c:v>105.88</c:v>
                </c:pt>
                <c:pt idx="281">
                  <c:v>102.76</c:v>
                </c:pt>
                <c:pt idx="282">
                  <c:v>103.97</c:v>
                </c:pt>
                <c:pt idx="283">
                  <c:v>112.22</c:v>
                </c:pt>
                <c:pt idx="284">
                  <c:v>112.77</c:v>
                </c:pt>
                <c:pt idx="285">
                  <c:v>112.33</c:v>
                </c:pt>
                <c:pt idx="286">
                  <c:v>111.36</c:v>
                </c:pt>
                <c:pt idx="287">
                  <c:v>108.62</c:v>
                </c:pt>
                <c:pt idx="288">
                  <c:v>108.03</c:v>
                </c:pt>
                <c:pt idx="289">
                  <c:v>109.37</c:v>
                </c:pt>
                <c:pt idx="290">
                  <c:v>116.74</c:v>
                </c:pt>
                <c:pt idx="291">
                  <c:v>118.67</c:v>
                </c:pt>
                <c:pt idx="292">
                  <c:v>117.26</c:v>
                </c:pt>
                <c:pt idx="293">
                  <c:v>118.33</c:v>
                </c:pt>
                <c:pt idx="294">
                  <c:v>111.77</c:v>
                </c:pt>
                <c:pt idx="295">
                  <c:v>105.12</c:v>
                </c:pt>
                <c:pt idx="296">
                  <c:v>113.21</c:v>
                </c:pt>
                <c:pt idx="297">
                  <c:v>118.78</c:v>
                </c:pt>
                <c:pt idx="298">
                  <c:v>115.84</c:v>
                </c:pt>
                <c:pt idx="299">
                  <c:v>115.03</c:v>
                </c:pt>
                <c:pt idx="300">
                  <c:v>112.39</c:v>
                </c:pt>
                <c:pt idx="301">
                  <c:v>113.83</c:v>
                </c:pt>
                <c:pt idx="302">
                  <c:v>109.13</c:v>
                </c:pt>
                <c:pt idx="303">
                  <c:v>125.89</c:v>
                </c:pt>
                <c:pt idx="304">
                  <c:v>123.99</c:v>
                </c:pt>
                <c:pt idx="305">
                  <c:v>123.45</c:v>
                </c:pt>
                <c:pt idx="306">
                  <c:v>126.65</c:v>
                </c:pt>
                <c:pt idx="307">
                  <c:v>118.7</c:v>
                </c:pt>
                <c:pt idx="308">
                  <c:v>115.59</c:v>
                </c:pt>
                <c:pt idx="309">
                  <c:v>113.93</c:v>
                </c:pt>
                <c:pt idx="310">
                  <c:v>113.84</c:v>
                </c:pt>
                <c:pt idx="311">
                  <c:v>115.97</c:v>
                </c:pt>
                <c:pt idx="312">
                  <c:v>112.14</c:v>
                </c:pt>
                <c:pt idx="313">
                  <c:v>102.52</c:v>
                </c:pt>
                <c:pt idx="314">
                  <c:v>101.43</c:v>
                </c:pt>
                <c:pt idx="315">
                  <c:v>99.83</c:v>
                </c:pt>
                <c:pt idx="316">
                  <c:v>99.42</c:v>
                </c:pt>
                <c:pt idx="317">
                  <c:v>97.6</c:v>
                </c:pt>
                <c:pt idx="318">
                  <c:v>98.68</c:v>
                </c:pt>
                <c:pt idx="319">
                  <c:v>93.33</c:v>
                </c:pt>
                <c:pt idx="320">
                  <c:v>94.75</c:v>
                </c:pt>
                <c:pt idx="321">
                  <c:v>93.77</c:v>
                </c:pt>
                <c:pt idx="322">
                  <c:v>91.67</c:v>
                </c:pt>
                <c:pt idx="323">
                  <c:v>90.48</c:v>
                </c:pt>
                <c:pt idx="324">
                  <c:v>91.42</c:v>
                </c:pt>
                <c:pt idx="325">
                  <c:v>85.58</c:v>
                </c:pt>
                <c:pt idx="326">
                  <c:v>84.34</c:v>
                </c:pt>
                <c:pt idx="327">
                  <c:v>86.34</c:v>
                </c:pt>
                <c:pt idx="328">
                  <c:v>88.11</c:v>
                </c:pt>
                <c:pt idx="329">
                  <c:v>83.15</c:v>
                </c:pt>
                <c:pt idx="330">
                  <c:v>82.96</c:v>
                </c:pt>
                <c:pt idx="331">
                  <c:v>82.45</c:v>
                </c:pt>
                <c:pt idx="332">
                  <c:v>84.03</c:v>
                </c:pt>
                <c:pt idx="333">
                  <c:v>83.75</c:v>
                </c:pt>
                <c:pt idx="334">
                  <c:v>78.87</c:v>
                </c:pt>
                <c:pt idx="335">
                  <c:v>78.209999999999994</c:v>
                </c:pt>
                <c:pt idx="336">
                  <c:v>78.16</c:v>
                </c:pt>
                <c:pt idx="337">
                  <c:v>76.67</c:v>
                </c:pt>
                <c:pt idx="338">
                  <c:v>76.650000000000006</c:v>
                </c:pt>
                <c:pt idx="339">
                  <c:v>74.260000000000005</c:v>
                </c:pt>
                <c:pt idx="340">
                  <c:v>75.11</c:v>
                </c:pt>
                <c:pt idx="341">
                  <c:v>80.16</c:v>
                </c:pt>
                <c:pt idx="342">
                  <c:v>78.180000000000007</c:v>
                </c:pt>
                <c:pt idx="343">
                  <c:v>77.45</c:v>
                </c:pt>
                <c:pt idx="344">
                  <c:v>75.37</c:v>
                </c:pt>
                <c:pt idx="345">
                  <c:v>75.42</c:v>
                </c:pt>
                <c:pt idx="346">
                  <c:v>71.650000000000006</c:v>
                </c:pt>
                <c:pt idx="347">
                  <c:v>78.12</c:v>
                </c:pt>
                <c:pt idx="348">
                  <c:v>78.22</c:v>
                </c:pt>
                <c:pt idx="349">
                  <c:v>74.349999999999994</c:v>
                </c:pt>
                <c:pt idx="350">
                  <c:v>72.09</c:v>
                </c:pt>
                <c:pt idx="351">
                  <c:v>74.02</c:v>
                </c:pt>
                <c:pt idx="352">
                  <c:v>71.680000000000007</c:v>
                </c:pt>
                <c:pt idx="353">
                  <c:v>77.180000000000007</c:v>
                </c:pt>
                <c:pt idx="354">
                  <c:v>78.27</c:v>
                </c:pt>
                <c:pt idx="355">
                  <c:v>87.44</c:v>
                </c:pt>
                <c:pt idx="356">
                  <c:v>87.25</c:v>
                </c:pt>
                <c:pt idx="357">
                  <c:v>85.99</c:v>
                </c:pt>
                <c:pt idx="358">
                  <c:v>84.83</c:v>
                </c:pt>
                <c:pt idx="359">
                  <c:v>84.01</c:v>
                </c:pt>
                <c:pt idx="360">
                  <c:v>79.290000000000006</c:v>
                </c:pt>
                <c:pt idx="361">
                  <c:v>79.88</c:v>
                </c:pt>
                <c:pt idx="362">
                  <c:v>79.39</c:v>
                </c:pt>
                <c:pt idx="363">
                  <c:v>79.89</c:v>
                </c:pt>
                <c:pt idx="364">
                  <c:v>77.59</c:v>
                </c:pt>
                <c:pt idx="365">
                  <c:v>78.19</c:v>
                </c:pt>
                <c:pt idx="366">
                  <c:v>72.900000000000006</c:v>
                </c:pt>
                <c:pt idx="367">
                  <c:v>69.59</c:v>
                </c:pt>
                <c:pt idx="368">
                  <c:v>71.459999999999994</c:v>
                </c:pt>
                <c:pt idx="369">
                  <c:v>72.83</c:v>
                </c:pt>
                <c:pt idx="370">
                  <c:v>77.11</c:v>
                </c:pt>
                <c:pt idx="371">
                  <c:v>81.37</c:v>
                </c:pt>
                <c:pt idx="372">
                  <c:v>77.930000000000007</c:v>
                </c:pt>
                <c:pt idx="373">
                  <c:v>76.31</c:v>
                </c:pt>
                <c:pt idx="374">
                  <c:v>73.75</c:v>
                </c:pt>
                <c:pt idx="375">
                  <c:v>71.88</c:v>
                </c:pt>
                <c:pt idx="376">
                  <c:v>77.52</c:v>
                </c:pt>
                <c:pt idx="377">
                  <c:v>77.180000000000007</c:v>
                </c:pt>
                <c:pt idx="378">
                  <c:v>77.2</c:v>
                </c:pt>
                <c:pt idx="379">
                  <c:v>75.55</c:v>
                </c:pt>
                <c:pt idx="380">
                  <c:v>75.87</c:v>
                </c:pt>
                <c:pt idx="381">
                  <c:v>75.2</c:v>
                </c:pt>
                <c:pt idx="382">
                  <c:v>78.92</c:v>
                </c:pt>
                <c:pt idx="383">
                  <c:v>76.989999999999995</c:v>
                </c:pt>
                <c:pt idx="384">
                  <c:v>70</c:v>
                </c:pt>
                <c:pt idx="385">
                  <c:v>68.069999999999993</c:v>
                </c:pt>
                <c:pt idx="386">
                  <c:v>65.11</c:v>
                </c:pt>
                <c:pt idx="387">
                  <c:v>71.319999999999993</c:v>
                </c:pt>
                <c:pt idx="388">
                  <c:v>67.69</c:v>
                </c:pt>
                <c:pt idx="389">
                  <c:v>66.819999999999993</c:v>
                </c:pt>
                <c:pt idx="390">
                  <c:v>72.790000000000006</c:v>
                </c:pt>
                <c:pt idx="391">
                  <c:v>74.19</c:v>
                </c:pt>
                <c:pt idx="392">
                  <c:v>72.41</c:v>
                </c:pt>
                <c:pt idx="393">
                  <c:v>73.59</c:v>
                </c:pt>
                <c:pt idx="394">
                  <c:v>71.7</c:v>
                </c:pt>
                <c:pt idx="395">
                  <c:v>70.319999999999993</c:v>
                </c:pt>
                <c:pt idx="396">
                  <c:v>65.38</c:v>
                </c:pt>
                <c:pt idx="397">
                  <c:v>60.52</c:v>
                </c:pt>
                <c:pt idx="398">
                  <c:v>65.61</c:v>
                </c:pt>
                <c:pt idx="399">
                  <c:v>68.92</c:v>
                </c:pt>
                <c:pt idx="400">
                  <c:v>69.19</c:v>
                </c:pt>
                <c:pt idx="401">
                  <c:v>70.92</c:v>
                </c:pt>
                <c:pt idx="402">
                  <c:v>68.34</c:v>
                </c:pt>
                <c:pt idx="403">
                  <c:v>65.52</c:v>
                </c:pt>
                <c:pt idx="404">
                  <c:v>60.78</c:v>
                </c:pt>
                <c:pt idx="405">
                  <c:v>55.98</c:v>
                </c:pt>
                <c:pt idx="406">
                  <c:v>58.14</c:v>
                </c:pt>
                <c:pt idx="407">
                  <c:v>52.85</c:v>
                </c:pt>
                <c:pt idx="408">
                  <c:v>51.67</c:v>
                </c:pt>
                <c:pt idx="409">
                  <c:v>53.35</c:v>
                </c:pt>
                <c:pt idx="410">
                  <c:v>54.06</c:v>
                </c:pt>
                <c:pt idx="411">
                  <c:v>53.47</c:v>
                </c:pt>
                <c:pt idx="412">
                  <c:v>51.98</c:v>
                </c:pt>
                <c:pt idx="413">
                  <c:v>51.22</c:v>
                </c:pt>
                <c:pt idx="414">
                  <c:v>44.93</c:v>
                </c:pt>
                <c:pt idx="415">
                  <c:v>44.85</c:v>
                </c:pt>
                <c:pt idx="416">
                  <c:v>46.35</c:v>
                </c:pt>
                <c:pt idx="417">
                  <c:v>41.89</c:v>
                </c:pt>
                <c:pt idx="418">
                  <c:v>44.81</c:v>
                </c:pt>
                <c:pt idx="419">
                  <c:v>46.21</c:v>
                </c:pt>
                <c:pt idx="420">
                  <c:v>45.88</c:v>
                </c:pt>
                <c:pt idx="421">
                  <c:v>48.37</c:v>
                </c:pt>
                <c:pt idx="422">
                  <c:v>46.57</c:v>
                </c:pt>
                <c:pt idx="423">
                  <c:v>44.42</c:v>
                </c:pt>
                <c:pt idx="424">
                  <c:v>46.91</c:v>
                </c:pt>
                <c:pt idx="425">
                  <c:v>38.369999999999997</c:v>
                </c:pt>
                <c:pt idx="426">
                  <c:v>44</c:v>
                </c:pt>
                <c:pt idx="427">
                  <c:v>46.41</c:v>
                </c:pt>
                <c:pt idx="428">
                  <c:v>39.74</c:v>
                </c:pt>
                <c:pt idx="429">
                  <c:v>53.49</c:v>
                </c:pt>
                <c:pt idx="430">
                  <c:v>49.19</c:v>
                </c:pt>
                <c:pt idx="431">
                  <c:v>54.24</c:v>
                </c:pt>
                <c:pt idx="432">
                  <c:v>57.35</c:v>
                </c:pt>
                <c:pt idx="433">
                  <c:v>65.319999999999993</c:v>
                </c:pt>
                <c:pt idx="434">
                  <c:v>62.05</c:v>
                </c:pt>
                <c:pt idx="435">
                  <c:v>69.599999999999994</c:v>
                </c:pt>
                <c:pt idx="436">
                  <c:v>74.09</c:v>
                </c:pt>
                <c:pt idx="437">
                  <c:v>90.25</c:v>
                </c:pt>
                <c:pt idx="438">
                  <c:v>103.54</c:v>
                </c:pt>
                <c:pt idx="439">
                  <c:v>99.61</c:v>
                </c:pt>
                <c:pt idx="440">
                  <c:v>97.58</c:v>
                </c:pt>
                <c:pt idx="441">
                  <c:v>104.09</c:v>
                </c:pt>
                <c:pt idx="442">
                  <c:v>114.05</c:v>
                </c:pt>
                <c:pt idx="443">
                  <c:v>113.92</c:v>
                </c:pt>
                <c:pt idx="444">
                  <c:v>112.55</c:v>
                </c:pt>
                <c:pt idx="445">
                  <c:v>113.33</c:v>
                </c:pt>
                <c:pt idx="446">
                  <c:v>124.18</c:v>
                </c:pt>
                <c:pt idx="447">
                  <c:v>124.52</c:v>
                </c:pt>
                <c:pt idx="448">
                  <c:v>130.19</c:v>
                </c:pt>
                <c:pt idx="449">
                  <c:v>144.49</c:v>
                </c:pt>
                <c:pt idx="450">
                  <c:v>144.41999999999999</c:v>
                </c:pt>
                <c:pt idx="451">
                  <c:v>140.31</c:v>
                </c:pt>
                <c:pt idx="452">
                  <c:v>134.86000000000001</c:v>
                </c:pt>
                <c:pt idx="453">
                  <c:v>134.25</c:v>
                </c:pt>
                <c:pt idx="454">
                  <c:v>137.69</c:v>
                </c:pt>
                <c:pt idx="455">
                  <c:v>127.78</c:v>
                </c:pt>
                <c:pt idx="456">
                  <c:v>131.57</c:v>
                </c:pt>
                <c:pt idx="457">
                  <c:v>124.99</c:v>
                </c:pt>
                <c:pt idx="458">
                  <c:v>125.4</c:v>
                </c:pt>
                <c:pt idx="459">
                  <c:v>114.56</c:v>
                </c:pt>
                <c:pt idx="460">
                  <c:v>116.34</c:v>
                </c:pt>
                <c:pt idx="461">
                  <c:v>113.92</c:v>
                </c:pt>
                <c:pt idx="462">
                  <c:v>108.75</c:v>
                </c:pt>
                <c:pt idx="463">
                  <c:v>104.9</c:v>
                </c:pt>
                <c:pt idx="464">
                  <c:v>103.77</c:v>
                </c:pt>
                <c:pt idx="465">
                  <c:v>100.38</c:v>
                </c:pt>
                <c:pt idx="466">
                  <c:v>107.55</c:v>
                </c:pt>
                <c:pt idx="467">
                  <c:v>102.38</c:v>
                </c:pt>
                <c:pt idx="468">
                  <c:v>100.1</c:v>
                </c:pt>
                <c:pt idx="469">
                  <c:v>97.01</c:v>
                </c:pt>
                <c:pt idx="470">
                  <c:v>94.63</c:v>
                </c:pt>
                <c:pt idx="471">
                  <c:v>91.94</c:v>
                </c:pt>
                <c:pt idx="472">
                  <c:v>89.44</c:v>
                </c:pt>
                <c:pt idx="473">
                  <c:v>90.9</c:v>
                </c:pt>
                <c:pt idx="474">
                  <c:v>89.23</c:v>
                </c:pt>
                <c:pt idx="475">
                  <c:v>91.07</c:v>
                </c:pt>
                <c:pt idx="476">
                  <c:v>96.79</c:v>
                </c:pt>
                <c:pt idx="477">
                  <c:v>93.88</c:v>
                </c:pt>
                <c:pt idx="478">
                  <c:v>92.46</c:v>
                </c:pt>
                <c:pt idx="479">
                  <c:v>92.67</c:v>
                </c:pt>
                <c:pt idx="480">
                  <c:v>88.64</c:v>
                </c:pt>
                <c:pt idx="481">
                  <c:v>88.26</c:v>
                </c:pt>
                <c:pt idx="482">
                  <c:v>95.76</c:v>
                </c:pt>
                <c:pt idx="483">
                  <c:v>91.62</c:v>
                </c:pt>
                <c:pt idx="484">
                  <c:v>93.18</c:v>
                </c:pt>
                <c:pt idx="485">
                  <c:v>92.08</c:v>
                </c:pt>
                <c:pt idx="486">
                  <c:v>88.69</c:v>
                </c:pt>
                <c:pt idx="487">
                  <c:v>83.79</c:v>
                </c:pt>
                <c:pt idx="488">
                  <c:v>80.55</c:v>
                </c:pt>
                <c:pt idx="489">
                  <c:v>78.900000000000006</c:v>
                </c:pt>
                <c:pt idx="490">
                  <c:v>79.17</c:v>
                </c:pt>
                <c:pt idx="491">
                  <c:v>79.3</c:v>
                </c:pt>
                <c:pt idx="492">
                  <c:v>76.22</c:v>
                </c:pt>
                <c:pt idx="493">
                  <c:v>75.069999999999993</c:v>
                </c:pt>
                <c:pt idx="494">
                  <c:v>72.69</c:v>
                </c:pt>
                <c:pt idx="495">
                  <c:v>70.62</c:v>
                </c:pt>
                <c:pt idx="496">
                  <c:v>70.44</c:v>
                </c:pt>
                <c:pt idx="497">
                  <c:v>70.39</c:v>
                </c:pt>
                <c:pt idx="498">
                  <c:v>74.75</c:v>
                </c:pt>
                <c:pt idx="499">
                  <c:v>76.260000000000005</c:v>
                </c:pt>
                <c:pt idx="500">
                  <c:v>77.64</c:v>
                </c:pt>
                <c:pt idx="501">
                  <c:v>77.569999999999993</c:v>
                </c:pt>
                <c:pt idx="502">
                  <c:v>75.62</c:v>
                </c:pt>
                <c:pt idx="503">
                  <c:v>71.41</c:v>
                </c:pt>
                <c:pt idx="504">
                  <c:v>71.180000000000007</c:v>
                </c:pt>
                <c:pt idx="505">
                  <c:v>71.47</c:v>
                </c:pt>
                <c:pt idx="506">
                  <c:v>68.599999999999994</c:v>
                </c:pt>
                <c:pt idx="507">
                  <c:v>69.069999999999993</c:v>
                </c:pt>
                <c:pt idx="508">
                  <c:v>70.69</c:v>
                </c:pt>
                <c:pt idx="509">
                  <c:v>69.42</c:v>
                </c:pt>
                <c:pt idx="510">
                  <c:v>66.83</c:v>
                </c:pt>
                <c:pt idx="511">
                  <c:v>65.31</c:v>
                </c:pt>
                <c:pt idx="512">
                  <c:v>68.41</c:v>
                </c:pt>
                <c:pt idx="513">
                  <c:v>66.489999999999995</c:v>
                </c:pt>
                <c:pt idx="514">
                  <c:v>68.97</c:v>
                </c:pt>
                <c:pt idx="515">
                  <c:v>68.239999999999995</c:v>
                </c:pt>
                <c:pt idx="516">
                  <c:v>68.099999999999994</c:v>
                </c:pt>
                <c:pt idx="517">
                  <c:v>63.18</c:v>
                </c:pt>
                <c:pt idx="518">
                  <c:v>60.3</c:v>
                </c:pt>
                <c:pt idx="519">
                  <c:v>61.13</c:v>
                </c:pt>
                <c:pt idx="520">
                  <c:v>62.08</c:v>
                </c:pt>
                <c:pt idx="521">
                  <c:v>60.88</c:v>
                </c:pt>
                <c:pt idx="522">
                  <c:v>58.95</c:v>
                </c:pt>
                <c:pt idx="523">
                  <c:v>59.01</c:v>
                </c:pt>
                <c:pt idx="524">
                  <c:v>58.41</c:v>
                </c:pt>
                <c:pt idx="525">
                  <c:v>55.29</c:v>
                </c:pt>
                <c:pt idx="526">
                  <c:v>53.44</c:v>
                </c:pt>
                <c:pt idx="527">
                  <c:v>52.95</c:v>
                </c:pt>
                <c:pt idx="528">
                  <c:v>55.64</c:v>
                </c:pt>
                <c:pt idx="529">
                  <c:v>60.86</c:v>
                </c:pt>
                <c:pt idx="530">
                  <c:v>62.42</c:v>
                </c:pt>
                <c:pt idx="531">
                  <c:v>63.49</c:v>
                </c:pt>
                <c:pt idx="532">
                  <c:v>62.2</c:v>
                </c:pt>
                <c:pt idx="533">
                  <c:v>64.62</c:v>
                </c:pt>
                <c:pt idx="534">
                  <c:v>60.03</c:v>
                </c:pt>
                <c:pt idx="535">
                  <c:v>58.99</c:v>
                </c:pt>
                <c:pt idx="536">
                  <c:v>59.71</c:v>
                </c:pt>
                <c:pt idx="537">
                  <c:v>59.15</c:v>
                </c:pt>
              </c:numCache>
            </c:numRef>
          </c:val>
          <c:smooth val="0"/>
          <c:extLst>
            <c:ext xmlns:c16="http://schemas.microsoft.com/office/drawing/2014/chart" uri="{C3380CC4-5D6E-409C-BE32-E72D297353CC}">
              <c16:uniqueId val="{00000000-EB49-45C0-9AE4-2F47170DFE26}"/>
            </c:ext>
          </c:extLst>
        </c:ser>
        <c:dLbls>
          <c:showLegendKey val="0"/>
          <c:showVal val="0"/>
          <c:showCatName val="0"/>
          <c:showSerName val="0"/>
          <c:showPercent val="0"/>
          <c:showBubbleSize val="0"/>
        </c:dLbls>
        <c:smooth val="0"/>
        <c:axId val="185492920"/>
        <c:axId val="185493312"/>
      </c:lineChart>
      <c:dateAx>
        <c:axId val="185492920"/>
        <c:scaling>
          <c:orientation val="minMax"/>
        </c:scaling>
        <c:delete val="0"/>
        <c:axPos val="b"/>
        <c:numFmt formatCode="[$-409]mmm\-yy;@" sourceLinked="0"/>
        <c:majorTickMark val="none"/>
        <c:minorTickMark val="none"/>
        <c:tickLblPos val="nextTo"/>
        <c:spPr>
          <a:noFill/>
          <a:ln w="9525" cap="flat" cmpd="sng" algn="ctr">
            <a:noFill/>
            <a:round/>
          </a:ln>
          <a:effectLst/>
        </c:spPr>
        <c:txPr>
          <a:bodyPr rot="-5400000" spcFirstLastPara="1" vertOverflow="ellipsis" wrap="square" anchor="ctr" anchorCtr="1"/>
          <a:lstStyle/>
          <a:p>
            <a:pPr>
              <a:defRPr sz="1600" b="0" i="0" u="none" strike="noStrike" kern="1200" baseline="0">
                <a:solidFill>
                  <a:schemeClr val="tx1">
                    <a:lumMod val="65000"/>
                    <a:lumOff val="35000"/>
                  </a:schemeClr>
                </a:solidFill>
                <a:latin typeface="Taz SemiLight" panose="020B0403040502020204" pitchFamily="34" charset="0"/>
                <a:ea typeface="+mn-ea"/>
                <a:cs typeface="+mn-cs"/>
              </a:defRPr>
            </a:pPr>
            <a:endParaRPr lang="en-US"/>
          </a:p>
        </c:txPr>
        <c:crossAx val="185493312"/>
        <c:crosses val="autoZero"/>
        <c:auto val="1"/>
        <c:lblOffset val="100"/>
        <c:baseTimeUnit val="days"/>
        <c:majorUnit val="12"/>
        <c:majorTimeUnit val="months"/>
        <c:minorUnit val="50"/>
      </c:dateAx>
      <c:valAx>
        <c:axId val="185493312"/>
        <c:scaling>
          <c:orientation val="minMax"/>
        </c:scaling>
        <c:delete val="0"/>
        <c:axPos val="l"/>
        <c:majorGridlines>
          <c:spPr>
            <a:ln w="9525" cap="flat" cmpd="sng" algn="ctr">
              <a:solidFill>
                <a:srgbClr val="00A2BD"/>
              </a:solidFill>
              <a:prstDash val="dash"/>
              <a:round/>
            </a:ln>
            <a:effectLst/>
          </c:spPr>
        </c:majorGridlines>
        <c:title>
          <c:tx>
            <c:rich>
              <a:bodyPr rot="-5400000" spcFirstLastPara="1" vertOverflow="ellipsis" vert="horz" wrap="square" anchor="ctr" anchorCtr="1"/>
              <a:lstStyle/>
              <a:p>
                <a:pPr>
                  <a:defRPr sz="1600" b="0" i="0" u="none" strike="noStrike" kern="1200" baseline="0">
                    <a:solidFill>
                      <a:schemeClr val="tx1">
                        <a:lumMod val="65000"/>
                        <a:lumOff val="35000"/>
                      </a:schemeClr>
                    </a:solidFill>
                    <a:latin typeface="Taz SemiLight" panose="020B0403040502020204" pitchFamily="34" charset="0"/>
                    <a:ea typeface="+mn-ea"/>
                    <a:cs typeface="+mn-cs"/>
                  </a:defRPr>
                </a:pPr>
                <a:r>
                  <a:rPr lang="en-US"/>
                  <a:t>Price in USD</a:t>
                </a:r>
              </a:p>
            </c:rich>
          </c:tx>
          <c:overlay val="0"/>
          <c:spPr>
            <a:noFill/>
            <a:ln>
              <a:noFill/>
            </a:ln>
            <a:effectLst/>
          </c:spPr>
          <c:txPr>
            <a:bodyPr rot="-5400000" spcFirstLastPara="1" vertOverflow="ellipsis" vert="horz" wrap="square" anchor="ctr" anchorCtr="1"/>
            <a:lstStyle/>
            <a:p>
              <a:pPr>
                <a:defRPr sz="1600" b="0" i="0" u="none" strike="noStrike" kern="1200" baseline="0">
                  <a:solidFill>
                    <a:schemeClr val="tx1">
                      <a:lumMod val="65000"/>
                      <a:lumOff val="35000"/>
                    </a:schemeClr>
                  </a:solidFill>
                  <a:latin typeface="Taz SemiLight" panose="020B0403040502020204" pitchFamily="34" charset="0"/>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Taz SemiLight" panose="020B0403040502020204" pitchFamily="34" charset="0"/>
                <a:ea typeface="+mn-ea"/>
                <a:cs typeface="+mn-cs"/>
              </a:defRPr>
            </a:pPr>
            <a:endParaRPr lang="en-US"/>
          </a:p>
        </c:txPr>
        <c:crossAx val="185492920"/>
        <c:crosses val="autoZero"/>
        <c:crossBetween val="between"/>
      </c:valAx>
      <c:spPr>
        <a:noFill/>
        <a:ln>
          <a:noFill/>
        </a:ln>
        <a:effectLst/>
      </c:spPr>
    </c:plotArea>
    <c:plotVisOnly val="1"/>
    <c:dispBlanksAs val="gap"/>
    <c:showDLblsOverMax val="0"/>
  </c:chart>
  <c:spPr>
    <a:noFill/>
    <a:ln>
      <a:noFill/>
    </a:ln>
    <a:effectLst/>
  </c:spPr>
  <c:txPr>
    <a:bodyPr/>
    <a:lstStyle/>
    <a:p>
      <a:pPr>
        <a:defRPr sz="1600">
          <a:latin typeface="Taz SemiLight" panose="020B0403040502020204" pitchFamily="34" charset="0"/>
        </a:defRPr>
      </a:pPr>
      <a:endParaRPr lang="en-US"/>
    </a:p>
  </c:txPr>
  <c:externalData r:id="rId4">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358611111111111"/>
          <c:y val="0.12658802144522349"/>
          <c:w val="0.73152755905511813"/>
          <c:h val="0.57481343434365695"/>
        </c:manualLayout>
      </c:layout>
      <c:lineChart>
        <c:grouping val="standard"/>
        <c:varyColors val="0"/>
        <c:ser>
          <c:idx val="0"/>
          <c:order val="0"/>
          <c:tx>
            <c:strRef>
              <c:f>OIL!$E$1</c:f>
              <c:strCache>
                <c:ptCount val="1"/>
                <c:pt idx="0">
                  <c:v>US TOTAL OIL RIGS (LHS)</c:v>
                </c:pt>
              </c:strCache>
            </c:strRef>
          </c:tx>
          <c:spPr>
            <a:ln w="28575" cap="rnd">
              <a:solidFill>
                <a:schemeClr val="accent1"/>
              </a:solidFill>
              <a:round/>
            </a:ln>
            <a:effectLst/>
          </c:spPr>
          <c:marker>
            <c:symbol val="none"/>
          </c:marker>
          <c:cat>
            <c:numRef>
              <c:f>OIL!$D$2:$D$25</c:f>
              <c:numCache>
                <c:formatCode>m/d/yyyy</c:formatCode>
                <c:ptCount val="24"/>
                <c:pt idx="0">
                  <c:v>42776</c:v>
                </c:pt>
                <c:pt idx="1">
                  <c:v>42766</c:v>
                </c:pt>
                <c:pt idx="2">
                  <c:v>42735</c:v>
                </c:pt>
                <c:pt idx="3">
                  <c:v>42704</c:v>
                </c:pt>
                <c:pt idx="4">
                  <c:v>42674</c:v>
                </c:pt>
                <c:pt idx="5">
                  <c:v>42643</c:v>
                </c:pt>
                <c:pt idx="6">
                  <c:v>42613</c:v>
                </c:pt>
                <c:pt idx="7">
                  <c:v>42582</c:v>
                </c:pt>
                <c:pt idx="8">
                  <c:v>42551</c:v>
                </c:pt>
                <c:pt idx="9">
                  <c:v>42521</c:v>
                </c:pt>
                <c:pt idx="10">
                  <c:v>42490</c:v>
                </c:pt>
                <c:pt idx="11">
                  <c:v>42460</c:v>
                </c:pt>
                <c:pt idx="12">
                  <c:v>42429</c:v>
                </c:pt>
                <c:pt idx="13">
                  <c:v>42400</c:v>
                </c:pt>
                <c:pt idx="14">
                  <c:v>42369</c:v>
                </c:pt>
                <c:pt idx="15">
                  <c:v>42338</c:v>
                </c:pt>
                <c:pt idx="16">
                  <c:v>42308</c:v>
                </c:pt>
                <c:pt idx="17">
                  <c:v>42277</c:v>
                </c:pt>
                <c:pt idx="18">
                  <c:v>42247</c:v>
                </c:pt>
                <c:pt idx="19">
                  <c:v>42216</c:v>
                </c:pt>
                <c:pt idx="20">
                  <c:v>42185</c:v>
                </c:pt>
                <c:pt idx="21">
                  <c:v>42155</c:v>
                </c:pt>
                <c:pt idx="22">
                  <c:v>42124</c:v>
                </c:pt>
                <c:pt idx="23">
                  <c:v>42094</c:v>
                </c:pt>
              </c:numCache>
            </c:numRef>
          </c:cat>
          <c:val>
            <c:numRef>
              <c:f>OIL!$E$2:$E$25</c:f>
              <c:numCache>
                <c:formatCode>General</c:formatCode>
                <c:ptCount val="24"/>
                <c:pt idx="2">
                  <c:v>447</c:v>
                </c:pt>
                <c:pt idx="3">
                  <c:v>400</c:v>
                </c:pt>
                <c:pt idx="4">
                  <c:v>375</c:v>
                </c:pt>
                <c:pt idx="5">
                  <c:v>356</c:v>
                </c:pt>
                <c:pt idx="6">
                  <c:v>339</c:v>
                </c:pt>
                <c:pt idx="7">
                  <c:v>307</c:v>
                </c:pt>
                <c:pt idx="8">
                  <c:v>279</c:v>
                </c:pt>
                <c:pt idx="9">
                  <c:v>267</c:v>
                </c:pt>
                <c:pt idx="10">
                  <c:v>286</c:v>
                </c:pt>
                <c:pt idx="11">
                  <c:v>317</c:v>
                </c:pt>
                <c:pt idx="12">
                  <c:v>368</c:v>
                </c:pt>
                <c:pt idx="13">
                  <c:v>437</c:v>
                </c:pt>
                <c:pt idx="14">
                  <c:v>460</c:v>
                </c:pt>
                <c:pt idx="15">
                  <c:v>478</c:v>
                </c:pt>
                <c:pt idx="16">
                  <c:v>501</c:v>
                </c:pt>
                <c:pt idx="17">
                  <c:v>559</c:v>
                </c:pt>
                <c:pt idx="18">
                  <c:v>576</c:v>
                </c:pt>
                <c:pt idx="19">
                  <c:v>562</c:v>
                </c:pt>
                <c:pt idx="20">
                  <c:v>561</c:v>
                </c:pt>
                <c:pt idx="21">
                  <c:v>582</c:v>
                </c:pt>
                <c:pt idx="22">
                  <c:v>651</c:v>
                </c:pt>
                <c:pt idx="23">
                  <c:v>743</c:v>
                </c:pt>
              </c:numCache>
            </c:numRef>
          </c:val>
          <c:smooth val="0"/>
          <c:extLst>
            <c:ext xmlns:c16="http://schemas.microsoft.com/office/drawing/2014/chart" uri="{C3380CC4-5D6E-409C-BE32-E72D297353CC}">
              <c16:uniqueId val="{00000000-8A25-4D61-9494-735138A68A22}"/>
            </c:ext>
          </c:extLst>
        </c:ser>
        <c:dLbls>
          <c:showLegendKey val="0"/>
          <c:showVal val="0"/>
          <c:showCatName val="0"/>
          <c:showSerName val="0"/>
          <c:showPercent val="0"/>
          <c:showBubbleSize val="0"/>
        </c:dLbls>
        <c:marker val="1"/>
        <c:smooth val="0"/>
        <c:axId val="186477560"/>
        <c:axId val="186477952"/>
      </c:lineChart>
      <c:lineChart>
        <c:grouping val="standard"/>
        <c:varyColors val="0"/>
        <c:ser>
          <c:idx val="1"/>
          <c:order val="1"/>
          <c:tx>
            <c:strRef>
              <c:f>OIL!$F$1</c:f>
              <c:strCache>
                <c:ptCount val="1"/>
                <c:pt idx="0">
                  <c:v>US SHALE OIL PRODUCTION 
'1000 bbl/day (RHS)</c:v>
                </c:pt>
              </c:strCache>
            </c:strRef>
          </c:tx>
          <c:spPr>
            <a:ln w="28575" cap="rnd">
              <a:solidFill>
                <a:schemeClr val="accent2"/>
              </a:solidFill>
              <a:round/>
            </a:ln>
            <a:effectLst/>
          </c:spPr>
          <c:marker>
            <c:symbol val="none"/>
          </c:marker>
          <c:cat>
            <c:numRef>
              <c:f>OIL!$D$2:$D$25</c:f>
              <c:numCache>
                <c:formatCode>m/d/yyyy</c:formatCode>
                <c:ptCount val="24"/>
                <c:pt idx="0">
                  <c:v>42776</c:v>
                </c:pt>
                <c:pt idx="1">
                  <c:v>42766</c:v>
                </c:pt>
                <c:pt idx="2">
                  <c:v>42735</c:v>
                </c:pt>
                <c:pt idx="3">
                  <c:v>42704</c:v>
                </c:pt>
                <c:pt idx="4">
                  <c:v>42674</c:v>
                </c:pt>
                <c:pt idx="5">
                  <c:v>42643</c:v>
                </c:pt>
                <c:pt idx="6">
                  <c:v>42613</c:v>
                </c:pt>
                <c:pt idx="7">
                  <c:v>42582</c:v>
                </c:pt>
                <c:pt idx="8">
                  <c:v>42551</c:v>
                </c:pt>
                <c:pt idx="9">
                  <c:v>42521</c:v>
                </c:pt>
                <c:pt idx="10">
                  <c:v>42490</c:v>
                </c:pt>
                <c:pt idx="11">
                  <c:v>42460</c:v>
                </c:pt>
                <c:pt idx="12">
                  <c:v>42429</c:v>
                </c:pt>
                <c:pt idx="13">
                  <c:v>42400</c:v>
                </c:pt>
                <c:pt idx="14">
                  <c:v>42369</c:v>
                </c:pt>
                <c:pt idx="15">
                  <c:v>42338</c:v>
                </c:pt>
                <c:pt idx="16">
                  <c:v>42308</c:v>
                </c:pt>
                <c:pt idx="17">
                  <c:v>42277</c:v>
                </c:pt>
                <c:pt idx="18">
                  <c:v>42247</c:v>
                </c:pt>
                <c:pt idx="19">
                  <c:v>42216</c:v>
                </c:pt>
                <c:pt idx="20">
                  <c:v>42185</c:v>
                </c:pt>
                <c:pt idx="21">
                  <c:v>42155</c:v>
                </c:pt>
                <c:pt idx="22">
                  <c:v>42124</c:v>
                </c:pt>
                <c:pt idx="23">
                  <c:v>42094</c:v>
                </c:pt>
              </c:numCache>
            </c:numRef>
          </c:cat>
          <c:val>
            <c:numRef>
              <c:f>OIL!$F$2:$F$25</c:f>
              <c:numCache>
                <c:formatCode>General</c:formatCode>
                <c:ptCount val="24"/>
                <c:pt idx="0">
                  <c:v>5173.8900000000003</c:v>
                </c:pt>
                <c:pt idx="1">
                  <c:v>5087.37</c:v>
                </c:pt>
                <c:pt idx="2">
                  <c:v>5042.67</c:v>
                </c:pt>
                <c:pt idx="3">
                  <c:v>5051.4799999999996</c:v>
                </c:pt>
                <c:pt idx="4">
                  <c:v>5033</c:v>
                </c:pt>
                <c:pt idx="5">
                  <c:v>4893.8</c:v>
                </c:pt>
                <c:pt idx="6">
                  <c:v>4945.66</c:v>
                </c:pt>
                <c:pt idx="7">
                  <c:v>5012.04</c:v>
                </c:pt>
                <c:pt idx="8">
                  <c:v>5023.17</c:v>
                </c:pt>
                <c:pt idx="9">
                  <c:v>5094.76</c:v>
                </c:pt>
                <c:pt idx="10">
                  <c:v>5148.17</c:v>
                </c:pt>
                <c:pt idx="11">
                  <c:v>5267.21</c:v>
                </c:pt>
                <c:pt idx="12">
                  <c:v>5319.75</c:v>
                </c:pt>
                <c:pt idx="13">
                  <c:v>5355.65</c:v>
                </c:pt>
                <c:pt idx="14">
                  <c:v>5349.96</c:v>
                </c:pt>
                <c:pt idx="15">
                  <c:v>5492.76</c:v>
                </c:pt>
                <c:pt idx="16">
                  <c:v>5480.84</c:v>
                </c:pt>
                <c:pt idx="17">
                  <c:v>5466.52</c:v>
                </c:pt>
                <c:pt idx="18">
                  <c:v>5524.91</c:v>
                </c:pt>
                <c:pt idx="19">
                  <c:v>5539.68</c:v>
                </c:pt>
                <c:pt idx="20">
                  <c:v>5592.07</c:v>
                </c:pt>
                <c:pt idx="21">
                  <c:v>5668.78</c:v>
                </c:pt>
                <c:pt idx="22">
                  <c:v>#N/A</c:v>
                </c:pt>
                <c:pt idx="23">
                  <c:v>#N/A</c:v>
                </c:pt>
              </c:numCache>
            </c:numRef>
          </c:val>
          <c:smooth val="0"/>
          <c:extLst>
            <c:ext xmlns:c16="http://schemas.microsoft.com/office/drawing/2014/chart" uri="{C3380CC4-5D6E-409C-BE32-E72D297353CC}">
              <c16:uniqueId val="{00000001-8A25-4D61-9494-735138A68A22}"/>
            </c:ext>
          </c:extLst>
        </c:ser>
        <c:dLbls>
          <c:showLegendKey val="0"/>
          <c:showVal val="0"/>
          <c:showCatName val="0"/>
          <c:showSerName val="0"/>
          <c:showPercent val="0"/>
          <c:showBubbleSize val="0"/>
        </c:dLbls>
        <c:marker val="1"/>
        <c:smooth val="0"/>
        <c:axId val="186478736"/>
        <c:axId val="186478344"/>
      </c:lineChart>
      <c:dateAx>
        <c:axId val="186477560"/>
        <c:scaling>
          <c:orientation val="minMax"/>
        </c:scaling>
        <c:delete val="0"/>
        <c:axPos val="b"/>
        <c:numFmt formatCode="[$-409]mmm\-yy;@" sourceLinked="0"/>
        <c:majorTickMark val="out"/>
        <c:minorTickMark val="none"/>
        <c:tickLblPos val="nextTo"/>
        <c:spPr>
          <a:noFill/>
          <a:ln w="9525" cap="flat" cmpd="sng" algn="ctr">
            <a:solidFill>
              <a:schemeClr val="tx1">
                <a:lumMod val="15000"/>
                <a:lumOff val="85000"/>
              </a:schemeClr>
            </a:solidFill>
            <a:round/>
          </a:ln>
          <a:effectLst/>
        </c:spPr>
        <c:txPr>
          <a:bodyPr rot="-5400000" spcFirstLastPara="1" vertOverflow="ellipsis" wrap="square" anchor="ctr" anchorCtr="1"/>
          <a:lstStyle/>
          <a:p>
            <a:pPr>
              <a:defRPr sz="1600" b="0" i="0" u="none" strike="noStrike" kern="1200" baseline="0">
                <a:solidFill>
                  <a:sysClr val="windowText" lastClr="000000"/>
                </a:solidFill>
                <a:latin typeface="Taz SemiLight" panose="020B0403040502020204" pitchFamily="34" charset="0"/>
                <a:ea typeface="+mn-ea"/>
                <a:cs typeface="+mn-cs"/>
              </a:defRPr>
            </a:pPr>
            <a:endParaRPr lang="en-US"/>
          </a:p>
        </c:txPr>
        <c:crossAx val="186477952"/>
        <c:crosses val="autoZero"/>
        <c:auto val="1"/>
        <c:lblOffset val="100"/>
        <c:baseTimeUnit val="days"/>
      </c:dateAx>
      <c:valAx>
        <c:axId val="186477952"/>
        <c:scaling>
          <c:orientation val="minMax"/>
          <c:min val="200"/>
        </c:scaling>
        <c:delete val="0"/>
        <c:axPos val="l"/>
        <c:majorGridlines>
          <c:spPr>
            <a:ln w="9525" cap="flat" cmpd="sng" algn="ctr">
              <a:solidFill>
                <a:srgbClr val="00A2BD">
                  <a:alpha val="29000"/>
                </a:srgbClr>
              </a:solidFill>
              <a:prstDash val="dash"/>
              <a:round/>
            </a:ln>
            <a:effectLst/>
          </c:spPr>
        </c:majorGridlines>
        <c:title>
          <c:tx>
            <c:rich>
              <a:bodyPr rot="-5400000" spcFirstLastPara="1" vertOverflow="ellipsis" vert="horz" wrap="square" anchor="ctr" anchorCtr="1"/>
              <a:lstStyle/>
              <a:p>
                <a:pPr>
                  <a:defRPr sz="1600" b="0" i="0" u="none" strike="noStrike" kern="1200" baseline="0">
                    <a:solidFill>
                      <a:sysClr val="windowText" lastClr="000000"/>
                    </a:solidFill>
                    <a:latin typeface="Taz SemiLight" panose="020B0403040502020204" pitchFamily="34" charset="0"/>
                    <a:ea typeface="+mn-ea"/>
                    <a:cs typeface="+mn-cs"/>
                  </a:defRPr>
                </a:pPr>
                <a:r>
                  <a:rPr lang="en-US"/>
                  <a:t>No.of Rigs</a:t>
                </a:r>
              </a:p>
            </c:rich>
          </c:tx>
          <c:overlay val="0"/>
          <c:spPr>
            <a:noFill/>
            <a:ln>
              <a:noFill/>
            </a:ln>
            <a:effectLst/>
          </c:spPr>
          <c:txPr>
            <a:bodyPr rot="-5400000" spcFirstLastPara="1" vertOverflow="ellipsis" vert="horz" wrap="square" anchor="ctr" anchorCtr="1"/>
            <a:lstStyle/>
            <a:p>
              <a:pPr>
                <a:defRPr sz="1600" b="0" i="0" u="none" strike="noStrike" kern="1200" baseline="0">
                  <a:solidFill>
                    <a:sysClr val="windowText" lastClr="000000"/>
                  </a:solidFill>
                  <a:latin typeface="Taz SemiLight" panose="020B0403040502020204" pitchFamily="34" charset="0"/>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ysClr val="windowText" lastClr="000000"/>
                </a:solidFill>
                <a:latin typeface="Taz SemiLight" panose="020B0403040502020204" pitchFamily="34" charset="0"/>
                <a:ea typeface="+mn-ea"/>
                <a:cs typeface="+mn-cs"/>
              </a:defRPr>
            </a:pPr>
            <a:endParaRPr lang="en-US"/>
          </a:p>
        </c:txPr>
        <c:crossAx val="186477560"/>
        <c:crosses val="autoZero"/>
        <c:crossBetween val="between"/>
      </c:valAx>
      <c:valAx>
        <c:axId val="186478344"/>
        <c:scaling>
          <c:orientation val="minMax"/>
          <c:min val="4600"/>
        </c:scaling>
        <c:delete val="0"/>
        <c:axPos val="r"/>
        <c:title>
          <c:tx>
            <c:rich>
              <a:bodyPr rot="-5400000" spcFirstLastPara="1" vertOverflow="ellipsis" vert="horz" wrap="square" anchor="ctr" anchorCtr="1"/>
              <a:lstStyle/>
              <a:p>
                <a:pPr>
                  <a:defRPr sz="1600" b="0" i="0" u="none" strike="noStrike" kern="1200" baseline="0">
                    <a:solidFill>
                      <a:sysClr val="windowText" lastClr="000000"/>
                    </a:solidFill>
                    <a:latin typeface="Taz SemiLight" panose="020B0403040502020204" pitchFamily="34" charset="0"/>
                    <a:ea typeface="+mn-ea"/>
                    <a:cs typeface="+mn-cs"/>
                  </a:defRPr>
                </a:pPr>
                <a:r>
                  <a:rPr lang="en-US"/>
                  <a:t>bbl/day</a:t>
                </a:r>
              </a:p>
            </c:rich>
          </c:tx>
          <c:layout>
            <c:manualLayout>
              <c:xMode val="edge"/>
              <c:yMode val="edge"/>
              <c:x val="0.92777780913586505"/>
              <c:y val="0.38227587718558736"/>
            </c:manualLayout>
          </c:layout>
          <c:overlay val="0"/>
          <c:spPr>
            <a:noFill/>
            <a:ln>
              <a:noFill/>
            </a:ln>
            <a:effectLst/>
          </c:spPr>
          <c:txPr>
            <a:bodyPr rot="-5400000" spcFirstLastPara="1" vertOverflow="ellipsis" vert="horz" wrap="square" anchor="ctr" anchorCtr="1"/>
            <a:lstStyle/>
            <a:p>
              <a:pPr>
                <a:defRPr sz="1600" b="0" i="0" u="none" strike="noStrike" kern="1200" baseline="0">
                  <a:solidFill>
                    <a:sysClr val="windowText" lastClr="000000"/>
                  </a:solidFill>
                  <a:latin typeface="Taz SemiLight" panose="020B0403040502020204" pitchFamily="34" charset="0"/>
                  <a:ea typeface="+mn-ea"/>
                  <a:cs typeface="+mn-cs"/>
                </a:defRPr>
              </a:pPr>
              <a:endParaRPr lang="en-US"/>
            </a:p>
          </c:txPr>
        </c:title>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ysClr val="windowText" lastClr="000000"/>
                </a:solidFill>
                <a:latin typeface="Taz SemiLight" panose="020B0403040502020204" pitchFamily="34" charset="0"/>
                <a:ea typeface="+mn-ea"/>
                <a:cs typeface="+mn-cs"/>
              </a:defRPr>
            </a:pPr>
            <a:endParaRPr lang="en-US"/>
          </a:p>
        </c:txPr>
        <c:crossAx val="186478736"/>
        <c:crosses val="max"/>
        <c:crossBetween val="between"/>
        <c:dispUnits>
          <c:builtInUnit val="thousands"/>
          <c:dispUnitsLbl>
            <c:layout>
              <c:manualLayout>
                <c:xMode val="edge"/>
                <c:yMode val="edge"/>
                <c:x val="0.92777777777777781"/>
                <c:y val="0.12224555263925342"/>
              </c:manualLayout>
            </c:layout>
            <c:tx>
              <c:rich>
                <a:bodyPr rot="-5400000" spcFirstLastPara="1" vertOverflow="ellipsis" vert="horz" wrap="square" anchor="ctr" anchorCtr="1"/>
                <a:lstStyle/>
                <a:p>
                  <a:pPr>
                    <a:defRPr sz="1600" b="0" i="0" u="none" strike="noStrike" kern="1200" baseline="0">
                      <a:solidFill>
                        <a:sysClr val="windowText" lastClr="000000"/>
                      </a:solidFill>
                      <a:latin typeface="Taz SemiLight" panose="020B0403040502020204" pitchFamily="34" charset="0"/>
                      <a:ea typeface="+mn-ea"/>
                      <a:cs typeface="+mn-cs"/>
                    </a:defRPr>
                  </a:pPr>
                  <a:r>
                    <a:rPr lang="en-US"/>
                    <a:t>in Thousands</a:t>
                  </a:r>
                </a:p>
              </c:rich>
            </c:tx>
            <c:spPr>
              <a:noFill/>
              <a:ln>
                <a:noFill/>
              </a:ln>
              <a:effectLst/>
            </c:spPr>
            <c:txPr>
              <a:bodyPr rot="-5400000" spcFirstLastPara="1" vertOverflow="ellipsis" vert="horz" wrap="square" anchor="ctr" anchorCtr="1"/>
              <a:lstStyle/>
              <a:p>
                <a:pPr>
                  <a:defRPr sz="1600" b="0" i="0" u="none" strike="noStrike" kern="1200" baseline="0">
                    <a:solidFill>
                      <a:sysClr val="windowText" lastClr="000000"/>
                    </a:solidFill>
                    <a:latin typeface="Taz SemiLight" panose="020B0403040502020204" pitchFamily="34" charset="0"/>
                    <a:ea typeface="+mn-ea"/>
                    <a:cs typeface="+mn-cs"/>
                  </a:defRPr>
                </a:pPr>
                <a:endParaRPr lang="en-US"/>
              </a:p>
            </c:txPr>
          </c:dispUnitsLbl>
        </c:dispUnits>
      </c:valAx>
      <c:dateAx>
        <c:axId val="186478736"/>
        <c:scaling>
          <c:orientation val="minMax"/>
        </c:scaling>
        <c:delete val="1"/>
        <c:axPos val="b"/>
        <c:numFmt formatCode="m/d/yyyy" sourceLinked="1"/>
        <c:majorTickMark val="out"/>
        <c:minorTickMark val="none"/>
        <c:tickLblPos val="nextTo"/>
        <c:crossAx val="186478344"/>
        <c:crosses val="autoZero"/>
        <c:auto val="1"/>
        <c:lblOffset val="100"/>
        <c:baseTimeUnit val="days"/>
      </c:dateAx>
      <c:spPr>
        <a:noFill/>
        <a:ln>
          <a:noFill/>
        </a:ln>
        <a:effectLst/>
      </c:spPr>
    </c:plotArea>
    <c:legend>
      <c:legendPos val="b"/>
      <c:layout>
        <c:manualLayout>
          <c:xMode val="edge"/>
          <c:yMode val="edge"/>
          <c:x val="2.0978565852378954E-3"/>
          <c:y val="0.85803339923838162"/>
          <c:w val="0.95664209476431161"/>
          <c:h val="9.5311410537019609E-2"/>
        </c:manualLayout>
      </c:layout>
      <c:overlay val="0"/>
      <c:spPr>
        <a:noFill/>
        <a:ln>
          <a:noFill/>
        </a:ln>
        <a:effectLst/>
      </c:spPr>
      <c:txPr>
        <a:bodyPr rot="0" spcFirstLastPara="1" vertOverflow="ellipsis" vert="horz" wrap="square" anchor="ctr" anchorCtr="1"/>
        <a:lstStyle/>
        <a:p>
          <a:pPr>
            <a:defRPr sz="1600" b="0" i="0" u="none" strike="noStrike" kern="1200" baseline="0">
              <a:solidFill>
                <a:sysClr val="windowText" lastClr="000000"/>
              </a:solidFill>
              <a:latin typeface="Taz SemiLight" panose="020B0403040502020204" pitchFamily="34" charset="0"/>
              <a:ea typeface="+mn-ea"/>
              <a:cs typeface="+mn-cs"/>
            </a:defRPr>
          </a:pPr>
          <a:endParaRPr lang="en-US"/>
        </a:p>
      </c:txPr>
    </c:legend>
    <c:plotVisOnly val="1"/>
    <c:dispBlanksAs val="gap"/>
    <c:showDLblsOverMax val="0"/>
  </c:chart>
  <c:spPr>
    <a:noFill/>
    <a:ln>
      <a:noFill/>
    </a:ln>
    <a:effectLst/>
  </c:spPr>
  <c:txPr>
    <a:bodyPr/>
    <a:lstStyle/>
    <a:p>
      <a:pPr>
        <a:defRPr sz="1600">
          <a:solidFill>
            <a:sysClr val="windowText" lastClr="000000"/>
          </a:solidFill>
          <a:latin typeface="Taz SemiLight" panose="020B0403040502020204" pitchFamily="34" charset="0"/>
        </a:defRPr>
      </a:pPr>
      <a:endParaRPr lang="en-US"/>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7.8647644153214138E-2"/>
          <c:y val="7.1513734988768493E-2"/>
          <c:w val="0.85699130959910264"/>
          <c:h val="0.68689259124407132"/>
        </c:manualLayout>
      </c:layout>
      <c:lineChart>
        <c:grouping val="standard"/>
        <c:varyColors val="0"/>
        <c:ser>
          <c:idx val="4"/>
          <c:order val="0"/>
          <c:tx>
            <c:v>CPI</c:v>
          </c:tx>
          <c:spPr>
            <a:ln w="31750" cap="rnd">
              <a:solidFill>
                <a:srgbClr val="00B0F0"/>
              </a:solidFill>
              <a:prstDash val="solid"/>
              <a:round/>
            </a:ln>
            <a:effectLst/>
          </c:spPr>
          <c:marker>
            <c:symbol val="none"/>
          </c:marker>
          <c:cat>
            <c:numRef>
              <c:f>CPI_Disaggregated!$D$3:$D$63</c:f>
              <c:numCache>
                <c:formatCode>[$-409]mmm\-yy;@</c:formatCode>
                <c:ptCount val="61"/>
                <c:pt idx="0">
                  <c:v>42766</c:v>
                </c:pt>
                <c:pt idx="1">
                  <c:v>42735</c:v>
                </c:pt>
                <c:pt idx="2">
                  <c:v>42704</c:v>
                </c:pt>
                <c:pt idx="3">
                  <c:v>42674</c:v>
                </c:pt>
                <c:pt idx="4">
                  <c:v>42643</c:v>
                </c:pt>
                <c:pt idx="5">
                  <c:v>42613</c:v>
                </c:pt>
                <c:pt idx="6">
                  <c:v>42582</c:v>
                </c:pt>
                <c:pt idx="7">
                  <c:v>42551</c:v>
                </c:pt>
                <c:pt idx="8">
                  <c:v>42521</c:v>
                </c:pt>
                <c:pt idx="9">
                  <c:v>42490</c:v>
                </c:pt>
                <c:pt idx="10">
                  <c:v>42460</c:v>
                </c:pt>
                <c:pt idx="11">
                  <c:v>42429</c:v>
                </c:pt>
                <c:pt idx="12">
                  <c:v>42400</c:v>
                </c:pt>
                <c:pt idx="13">
                  <c:v>42369</c:v>
                </c:pt>
                <c:pt idx="14">
                  <c:v>42338</c:v>
                </c:pt>
                <c:pt idx="15">
                  <c:v>42308</c:v>
                </c:pt>
                <c:pt idx="16">
                  <c:v>42277</c:v>
                </c:pt>
                <c:pt idx="17">
                  <c:v>42247</c:v>
                </c:pt>
                <c:pt idx="18">
                  <c:v>42216</c:v>
                </c:pt>
                <c:pt idx="19">
                  <c:v>42185</c:v>
                </c:pt>
                <c:pt idx="20">
                  <c:v>42155</c:v>
                </c:pt>
                <c:pt idx="21">
                  <c:v>42124</c:v>
                </c:pt>
                <c:pt idx="22">
                  <c:v>42094</c:v>
                </c:pt>
                <c:pt idx="23">
                  <c:v>42063</c:v>
                </c:pt>
                <c:pt idx="24">
                  <c:v>42035</c:v>
                </c:pt>
                <c:pt idx="25">
                  <c:v>42004</c:v>
                </c:pt>
                <c:pt idx="26">
                  <c:v>41973</c:v>
                </c:pt>
                <c:pt idx="27">
                  <c:v>41943</c:v>
                </c:pt>
                <c:pt idx="28">
                  <c:v>41912</c:v>
                </c:pt>
                <c:pt idx="29">
                  <c:v>41882</c:v>
                </c:pt>
                <c:pt idx="30">
                  <c:v>41851</c:v>
                </c:pt>
                <c:pt idx="31">
                  <c:v>41820</c:v>
                </c:pt>
                <c:pt idx="32">
                  <c:v>41790</c:v>
                </c:pt>
                <c:pt idx="33">
                  <c:v>41759</c:v>
                </c:pt>
                <c:pt idx="34">
                  <c:v>41729</c:v>
                </c:pt>
                <c:pt idx="35">
                  <c:v>41698</c:v>
                </c:pt>
                <c:pt idx="36">
                  <c:v>41670</c:v>
                </c:pt>
                <c:pt idx="37">
                  <c:v>41639</c:v>
                </c:pt>
                <c:pt idx="38">
                  <c:v>41608</c:v>
                </c:pt>
                <c:pt idx="39">
                  <c:v>41578</c:v>
                </c:pt>
                <c:pt idx="40">
                  <c:v>41547</c:v>
                </c:pt>
                <c:pt idx="41">
                  <c:v>41517</c:v>
                </c:pt>
                <c:pt idx="42">
                  <c:v>41486</c:v>
                </c:pt>
                <c:pt idx="43">
                  <c:v>41455</c:v>
                </c:pt>
                <c:pt idx="44">
                  <c:v>41425</c:v>
                </c:pt>
                <c:pt idx="45">
                  <c:v>41394</c:v>
                </c:pt>
                <c:pt idx="46">
                  <c:v>41364</c:v>
                </c:pt>
                <c:pt idx="47">
                  <c:v>41333</c:v>
                </c:pt>
                <c:pt idx="48">
                  <c:v>41305</c:v>
                </c:pt>
                <c:pt idx="49">
                  <c:v>41274</c:v>
                </c:pt>
                <c:pt idx="50">
                  <c:v>41243</c:v>
                </c:pt>
                <c:pt idx="51">
                  <c:v>41213</c:v>
                </c:pt>
                <c:pt idx="52">
                  <c:v>41182</c:v>
                </c:pt>
                <c:pt idx="53">
                  <c:v>41152</c:v>
                </c:pt>
                <c:pt idx="54">
                  <c:v>41121</c:v>
                </c:pt>
                <c:pt idx="55">
                  <c:v>41090</c:v>
                </c:pt>
                <c:pt idx="56">
                  <c:v>41060</c:v>
                </c:pt>
                <c:pt idx="57">
                  <c:v>41029</c:v>
                </c:pt>
                <c:pt idx="58">
                  <c:v>40999</c:v>
                </c:pt>
                <c:pt idx="59">
                  <c:v>40968</c:v>
                </c:pt>
                <c:pt idx="60">
                  <c:v>40939</c:v>
                </c:pt>
              </c:numCache>
            </c:numRef>
          </c:cat>
          <c:val>
            <c:numRef>
              <c:f>CPI_Disaggregated!$E$3:$E$63</c:f>
              <c:numCache>
                <c:formatCode>0.00%</c:formatCode>
                <c:ptCount val="61"/>
                <c:pt idx="0">
                  <c:v>3.1670625494853555E-2</c:v>
                </c:pt>
                <c:pt idx="1">
                  <c:v>3.4099920697858943E-2</c:v>
                </c:pt>
                <c:pt idx="2">
                  <c:v>3.6334913112164191E-2</c:v>
                </c:pt>
                <c:pt idx="3">
                  <c:v>4.2030134813640041E-2</c:v>
                </c:pt>
                <c:pt idx="4">
                  <c:v>4.3062200956937913E-2</c:v>
                </c:pt>
                <c:pt idx="5">
                  <c:v>5.0480769230769162E-2</c:v>
                </c:pt>
                <c:pt idx="6">
                  <c:v>6.0679611650485521E-2</c:v>
                </c:pt>
                <c:pt idx="7">
                  <c:v>5.7723577235772261E-2</c:v>
                </c:pt>
                <c:pt idx="8">
                  <c:v>5.7565789473684292E-2</c:v>
                </c:pt>
                <c:pt idx="9">
                  <c:v>5.3852526926263522E-2</c:v>
                </c:pt>
                <c:pt idx="10">
                  <c:v>4.8252911813643884E-2</c:v>
                </c:pt>
                <c:pt idx="11">
                  <c:v>5.2631578947368363E-2</c:v>
                </c:pt>
                <c:pt idx="12">
                  <c:v>5.6903765690376584E-2</c:v>
                </c:pt>
                <c:pt idx="13">
                  <c:v>5.6113902847571007E-2</c:v>
                </c:pt>
                <c:pt idx="14">
                  <c:v>5.4121565362198254E-2</c:v>
                </c:pt>
                <c:pt idx="15">
                  <c:v>4.995836802664444E-2</c:v>
                </c:pt>
                <c:pt idx="16">
                  <c:v>4.4129891756869322E-2</c:v>
                </c:pt>
                <c:pt idx="17">
                  <c:v>3.7406483790523692E-2</c:v>
                </c:pt>
                <c:pt idx="18">
                  <c:v>3.691275167785224E-2</c:v>
                </c:pt>
                <c:pt idx="19">
                  <c:v>5.3984575835475557E-2</c:v>
                </c:pt>
                <c:pt idx="20">
                  <c:v>5.0086355785837533E-2</c:v>
                </c:pt>
                <c:pt idx="21">
                  <c:v>4.8653344917463093E-2</c:v>
                </c:pt>
                <c:pt idx="22">
                  <c:v>5.2539404553415103E-2</c:v>
                </c:pt>
                <c:pt idx="23">
                  <c:v>5.3697183098591728E-2</c:v>
                </c:pt>
                <c:pt idx="24">
                  <c:v>5.1936619718309984E-2</c:v>
                </c:pt>
                <c:pt idx="25">
                  <c:v>4.2794759825327544E-2</c:v>
                </c:pt>
                <c:pt idx="26">
                  <c:v>3.2674118658641449E-2</c:v>
                </c:pt>
                <c:pt idx="27">
                  <c:v>4.6167247386759591E-2</c:v>
                </c:pt>
                <c:pt idx="28">
                  <c:v>5.6288478452066748E-2</c:v>
                </c:pt>
                <c:pt idx="29">
                  <c:v>7.0284697508896654E-2</c:v>
                </c:pt>
                <c:pt idx="30">
                  <c:v>7.3873873873874008E-2</c:v>
                </c:pt>
                <c:pt idx="31">
                  <c:v>6.7703568161024741E-2</c:v>
                </c:pt>
                <c:pt idx="32">
                  <c:v>8.3255378858746454E-2</c:v>
                </c:pt>
                <c:pt idx="33">
                  <c:v>8.4825636192271459E-2</c:v>
                </c:pt>
                <c:pt idx="34">
                  <c:v>8.2464454976303392E-2</c:v>
                </c:pt>
                <c:pt idx="35">
                  <c:v>7.882241215574548E-2</c:v>
                </c:pt>
                <c:pt idx="36">
                  <c:v>8.6042065009560131E-2</c:v>
                </c:pt>
                <c:pt idx="37">
                  <c:v>9.46462715105163E-2</c:v>
                </c:pt>
                <c:pt idx="38">
                  <c:v>0.11505273250239689</c:v>
                </c:pt>
                <c:pt idx="39">
                  <c:v>0.10810810810810811</c:v>
                </c:pt>
                <c:pt idx="40">
                  <c:v>0.10495626822157433</c:v>
                </c:pt>
                <c:pt idx="41">
                  <c:v>9.9804305283757389E-2</c:v>
                </c:pt>
                <c:pt idx="42">
                  <c:v>9.7922848664688589E-2</c:v>
                </c:pt>
                <c:pt idx="43">
                  <c:v>9.5190380761523086E-2</c:v>
                </c:pt>
                <c:pt idx="44">
                  <c:v>8.4178498985801431E-2</c:v>
                </c:pt>
                <c:pt idx="45">
                  <c:v>8.4867075664621705E-2</c:v>
                </c:pt>
                <c:pt idx="46">
                  <c:v>9.4398340248962542E-2</c:v>
                </c:pt>
                <c:pt idx="47">
                  <c:v>0.10261780104712037</c:v>
                </c:pt>
                <c:pt idx="48">
                  <c:v>9.9894847528916975E-2</c:v>
                </c:pt>
                <c:pt idx="49">
                  <c:v>0.1045406546990495</c:v>
                </c:pt>
                <c:pt idx="50">
                  <c:v>9.558823529411753E-2</c:v>
                </c:pt>
                <c:pt idx="51">
                  <c:v>9.2827004219409259E-2</c:v>
                </c:pt>
                <c:pt idx="52">
                  <c:v>9.7014925373134497E-2</c:v>
                </c:pt>
                <c:pt idx="53">
                  <c:v>0.1024811218985977</c:v>
                </c:pt>
                <c:pt idx="54">
                  <c:v>0.10130718954248352</c:v>
                </c:pt>
                <c:pt idx="55">
                  <c:v>0.10154525386313473</c:v>
                </c:pt>
                <c:pt idx="56">
                  <c:v>9.7995545657015626E-2</c:v>
                </c:pt>
                <c:pt idx="57">
                  <c:v>9.7643097643097754E-2</c:v>
                </c:pt>
                <c:pt idx="58">
                  <c:v>9.0497737556560987E-2</c:v>
                </c:pt>
                <c:pt idx="59">
                  <c:v>8.0316742081447901E-2</c:v>
                </c:pt>
                <c:pt idx="60">
                  <c:v>6.2569832402234571E-2</c:v>
                </c:pt>
              </c:numCache>
            </c:numRef>
          </c:val>
          <c:smooth val="0"/>
          <c:extLst>
            <c:ext xmlns:c16="http://schemas.microsoft.com/office/drawing/2014/chart" uri="{C3380CC4-5D6E-409C-BE32-E72D297353CC}">
              <c16:uniqueId val="{00000005-F0AF-4A70-8F3B-49FC175E16F9}"/>
            </c:ext>
          </c:extLst>
        </c:ser>
        <c:ser>
          <c:idx val="0"/>
          <c:order val="1"/>
          <c:tx>
            <c:v>Core CPI</c:v>
          </c:tx>
          <c:spPr>
            <a:ln w="38100" cap="rnd">
              <a:solidFill>
                <a:schemeClr val="tx2">
                  <a:lumMod val="75000"/>
                </a:schemeClr>
              </a:solidFill>
              <a:prstDash val="sysDash"/>
              <a:round/>
            </a:ln>
            <a:effectLst/>
          </c:spPr>
          <c:marker>
            <c:symbol val="none"/>
          </c:marker>
          <c:cat>
            <c:numRef>
              <c:f>CPI_Disaggregated!$D$3:$D$63</c:f>
              <c:numCache>
                <c:formatCode>[$-409]mmm\-yy;@</c:formatCode>
                <c:ptCount val="61"/>
                <c:pt idx="0">
                  <c:v>42766</c:v>
                </c:pt>
                <c:pt idx="1">
                  <c:v>42735</c:v>
                </c:pt>
                <c:pt idx="2">
                  <c:v>42704</c:v>
                </c:pt>
                <c:pt idx="3">
                  <c:v>42674</c:v>
                </c:pt>
                <c:pt idx="4">
                  <c:v>42643</c:v>
                </c:pt>
                <c:pt idx="5">
                  <c:v>42613</c:v>
                </c:pt>
                <c:pt idx="6">
                  <c:v>42582</c:v>
                </c:pt>
                <c:pt idx="7">
                  <c:v>42551</c:v>
                </c:pt>
                <c:pt idx="8">
                  <c:v>42521</c:v>
                </c:pt>
                <c:pt idx="9">
                  <c:v>42490</c:v>
                </c:pt>
                <c:pt idx="10">
                  <c:v>42460</c:v>
                </c:pt>
                <c:pt idx="11">
                  <c:v>42429</c:v>
                </c:pt>
                <c:pt idx="12">
                  <c:v>42400</c:v>
                </c:pt>
                <c:pt idx="13">
                  <c:v>42369</c:v>
                </c:pt>
                <c:pt idx="14">
                  <c:v>42338</c:v>
                </c:pt>
                <c:pt idx="15">
                  <c:v>42308</c:v>
                </c:pt>
                <c:pt idx="16">
                  <c:v>42277</c:v>
                </c:pt>
                <c:pt idx="17">
                  <c:v>42247</c:v>
                </c:pt>
                <c:pt idx="18">
                  <c:v>42216</c:v>
                </c:pt>
                <c:pt idx="19">
                  <c:v>42185</c:v>
                </c:pt>
                <c:pt idx="20">
                  <c:v>42155</c:v>
                </c:pt>
                <c:pt idx="21">
                  <c:v>42124</c:v>
                </c:pt>
                <c:pt idx="22">
                  <c:v>42094</c:v>
                </c:pt>
                <c:pt idx="23">
                  <c:v>42063</c:v>
                </c:pt>
                <c:pt idx="24">
                  <c:v>42035</c:v>
                </c:pt>
                <c:pt idx="25">
                  <c:v>42004</c:v>
                </c:pt>
                <c:pt idx="26">
                  <c:v>41973</c:v>
                </c:pt>
                <c:pt idx="27">
                  <c:v>41943</c:v>
                </c:pt>
                <c:pt idx="28">
                  <c:v>41912</c:v>
                </c:pt>
                <c:pt idx="29">
                  <c:v>41882</c:v>
                </c:pt>
                <c:pt idx="30">
                  <c:v>41851</c:v>
                </c:pt>
                <c:pt idx="31">
                  <c:v>41820</c:v>
                </c:pt>
                <c:pt idx="32">
                  <c:v>41790</c:v>
                </c:pt>
                <c:pt idx="33">
                  <c:v>41759</c:v>
                </c:pt>
                <c:pt idx="34">
                  <c:v>41729</c:v>
                </c:pt>
                <c:pt idx="35">
                  <c:v>41698</c:v>
                </c:pt>
                <c:pt idx="36">
                  <c:v>41670</c:v>
                </c:pt>
                <c:pt idx="37">
                  <c:v>41639</c:v>
                </c:pt>
                <c:pt idx="38">
                  <c:v>41608</c:v>
                </c:pt>
                <c:pt idx="39">
                  <c:v>41578</c:v>
                </c:pt>
                <c:pt idx="40">
                  <c:v>41547</c:v>
                </c:pt>
                <c:pt idx="41">
                  <c:v>41517</c:v>
                </c:pt>
                <c:pt idx="42">
                  <c:v>41486</c:v>
                </c:pt>
                <c:pt idx="43">
                  <c:v>41455</c:v>
                </c:pt>
                <c:pt idx="44">
                  <c:v>41425</c:v>
                </c:pt>
                <c:pt idx="45">
                  <c:v>41394</c:v>
                </c:pt>
                <c:pt idx="46">
                  <c:v>41364</c:v>
                </c:pt>
                <c:pt idx="47">
                  <c:v>41333</c:v>
                </c:pt>
                <c:pt idx="48">
                  <c:v>41305</c:v>
                </c:pt>
                <c:pt idx="49">
                  <c:v>41274</c:v>
                </c:pt>
                <c:pt idx="50">
                  <c:v>41243</c:v>
                </c:pt>
                <c:pt idx="51">
                  <c:v>41213</c:v>
                </c:pt>
                <c:pt idx="52">
                  <c:v>41182</c:v>
                </c:pt>
                <c:pt idx="53">
                  <c:v>41152</c:v>
                </c:pt>
                <c:pt idx="54">
                  <c:v>41121</c:v>
                </c:pt>
                <c:pt idx="55">
                  <c:v>41090</c:v>
                </c:pt>
                <c:pt idx="56">
                  <c:v>41060</c:v>
                </c:pt>
                <c:pt idx="57">
                  <c:v>41029</c:v>
                </c:pt>
                <c:pt idx="58">
                  <c:v>40999</c:v>
                </c:pt>
                <c:pt idx="59">
                  <c:v>40968</c:v>
                </c:pt>
                <c:pt idx="60">
                  <c:v>40939</c:v>
                </c:pt>
              </c:numCache>
            </c:numRef>
          </c:cat>
          <c:val>
            <c:numRef>
              <c:f>CPI_Disaggregated!$F$3:$F$63</c:f>
              <c:numCache>
                <c:formatCode>0.00%</c:formatCode>
                <c:ptCount val="61"/>
                <c:pt idx="0">
                  <c:v>5.0715735330867553E-2</c:v>
                </c:pt>
                <c:pt idx="1">
                  <c:v>4.9019250354587394E-2</c:v>
                </c:pt>
                <c:pt idx="2">
                  <c:v>4.9671873917367645E-2</c:v>
                </c:pt>
                <c:pt idx="3">
                  <c:v>4.9658502201128316E-2</c:v>
                </c:pt>
                <c:pt idx="4">
                  <c:v>4.8631294863974765E-2</c:v>
                </c:pt>
                <c:pt idx="5">
                  <c:v>4.6952137919257855E-2</c:v>
                </c:pt>
                <c:pt idx="6">
                  <c:v>4.6213299093504932E-2</c:v>
                </c:pt>
                <c:pt idx="7">
                  <c:v>4.5277382256919629E-2</c:v>
                </c:pt>
                <c:pt idx="8">
                  <c:v>4.6389196645214299E-2</c:v>
                </c:pt>
                <c:pt idx="9">
                  <c:v>4.8641269874966232E-2</c:v>
                </c:pt>
                <c:pt idx="10">
                  <c:v>4.7191270190461265E-2</c:v>
                </c:pt>
                <c:pt idx="11">
                  <c:v>4.9621212566305029E-2</c:v>
                </c:pt>
                <c:pt idx="12">
                  <c:v>4.7140726123478097E-2</c:v>
                </c:pt>
                <c:pt idx="13">
                  <c:v>4.7084780309776086E-2</c:v>
                </c:pt>
                <c:pt idx="14">
                  <c:v>4.5856321184368581E-2</c:v>
                </c:pt>
                <c:pt idx="15">
                  <c:v>4.3922135599501873E-2</c:v>
                </c:pt>
                <c:pt idx="16">
                  <c:v>4.2924531410960934E-2</c:v>
                </c:pt>
                <c:pt idx="17">
                  <c:v>4.1208699492249701E-2</c:v>
                </c:pt>
                <c:pt idx="18">
                  <c:v>4.3096426334936634E-2</c:v>
                </c:pt>
                <c:pt idx="19">
                  <c:v>4.8097343143780065E-2</c:v>
                </c:pt>
                <c:pt idx="20">
                  <c:v>4.6018370495644688E-2</c:v>
                </c:pt>
                <c:pt idx="21">
                  <c:v>4.2345642442067614E-2</c:v>
                </c:pt>
                <c:pt idx="22">
                  <c:v>4.1736252586533594E-2</c:v>
                </c:pt>
                <c:pt idx="23">
                  <c:v>4.1297174716018188E-2</c:v>
                </c:pt>
                <c:pt idx="24">
                  <c:v>4.1950594958904963E-2</c:v>
                </c:pt>
                <c:pt idx="25">
                  <c:v>4.4470918504536688E-2</c:v>
                </c:pt>
                <c:pt idx="26">
                  <c:v>4.7343530741721325E-2</c:v>
                </c:pt>
                <c:pt idx="27">
                  <c:v>5.1599082892141962E-2</c:v>
                </c:pt>
                <c:pt idx="28">
                  <c:v>5.2309497098943641E-2</c:v>
                </c:pt>
                <c:pt idx="29">
                  <c:v>6.0124010134808989E-2</c:v>
                </c:pt>
                <c:pt idx="30">
                  <c:v>6.5180031608939717E-2</c:v>
                </c:pt>
                <c:pt idx="31">
                  <c:v>6.6546100235224018E-2</c:v>
                </c:pt>
                <c:pt idx="32">
                  <c:v>8.4606981247942123E-2</c:v>
                </c:pt>
                <c:pt idx="33">
                  <c:v>8.2289503973620254E-2</c:v>
                </c:pt>
                <c:pt idx="34">
                  <c:v>8.0655934789998843E-2</c:v>
                </c:pt>
                <c:pt idx="35">
                  <c:v>7.8986159039921247E-2</c:v>
                </c:pt>
                <c:pt idx="36">
                  <c:v>7.9057527341647504E-2</c:v>
                </c:pt>
                <c:pt idx="37">
                  <c:v>6.6389547445006095E-2</c:v>
                </c:pt>
                <c:pt idx="38">
                  <c:v>7.0096289896825315E-2</c:v>
                </c:pt>
                <c:pt idx="39">
                  <c:v>7.2538097222617171E-2</c:v>
                </c:pt>
                <c:pt idx="40">
                  <c:v>7.6458384734475068E-2</c:v>
                </c:pt>
                <c:pt idx="41">
                  <c:v>7.6184193604616479E-2</c:v>
                </c:pt>
                <c:pt idx="42">
                  <c:v>7.5079201411856158E-2</c:v>
                </c:pt>
                <c:pt idx="43">
                  <c:v>6.8959031421850364E-2</c:v>
                </c:pt>
                <c:pt idx="44">
                  <c:v>5.7870604159866987E-2</c:v>
                </c:pt>
                <c:pt idx="45">
                  <c:v>6.5324707276708929E-2</c:v>
                </c:pt>
                <c:pt idx="46">
                  <c:v>7.1679729817026444E-2</c:v>
                </c:pt>
                <c:pt idx="47">
                  <c:v>7.4519585889103915E-2</c:v>
                </c:pt>
                <c:pt idx="48">
                  <c:v>7.5055079217200463E-2</c:v>
                </c:pt>
                <c:pt idx="49">
                  <c:v>8.8848915567822456E-2</c:v>
                </c:pt>
                <c:pt idx="50">
                  <c:v>8.7939884927985226E-2</c:v>
                </c:pt>
                <c:pt idx="51">
                  <c:v>8.9674595726437559E-2</c:v>
                </c:pt>
                <c:pt idx="52">
                  <c:v>9.0795424754337495E-2</c:v>
                </c:pt>
                <c:pt idx="53">
                  <c:v>9.1468357185058316E-2</c:v>
                </c:pt>
                <c:pt idx="54">
                  <c:v>9.2486333306036325E-2</c:v>
                </c:pt>
                <c:pt idx="55">
                  <c:v>9.7206626138293811E-2</c:v>
                </c:pt>
                <c:pt idx="56">
                  <c:v>9.5770261130409526E-2</c:v>
                </c:pt>
                <c:pt idx="57">
                  <c:v>9.7697810828162784E-2</c:v>
                </c:pt>
                <c:pt idx="58">
                  <c:v>0.10020390379016011</c:v>
                </c:pt>
                <c:pt idx="59">
                  <c:v>0.1010686705052858</c:v>
                </c:pt>
                <c:pt idx="60">
                  <c:v>0.10409023847671789</c:v>
                </c:pt>
              </c:numCache>
            </c:numRef>
          </c:val>
          <c:smooth val="0"/>
          <c:extLst>
            <c:ext xmlns:c16="http://schemas.microsoft.com/office/drawing/2014/chart" uri="{C3380CC4-5D6E-409C-BE32-E72D297353CC}">
              <c16:uniqueId val="{00000000-F0AF-4A70-8F3B-49FC175E16F9}"/>
            </c:ext>
          </c:extLst>
        </c:ser>
        <c:dLbls>
          <c:showLegendKey val="0"/>
          <c:showVal val="0"/>
          <c:showCatName val="0"/>
          <c:showSerName val="0"/>
          <c:showPercent val="0"/>
          <c:showBubbleSize val="0"/>
        </c:dLbls>
        <c:marker val="1"/>
        <c:smooth val="0"/>
        <c:axId val="10830176"/>
        <c:axId val="10830568"/>
      </c:lineChart>
      <c:lineChart>
        <c:grouping val="standard"/>
        <c:varyColors val="0"/>
        <c:ser>
          <c:idx val="1"/>
          <c:order val="2"/>
          <c:tx>
            <c:v>Tobacco</c:v>
          </c:tx>
          <c:spPr>
            <a:ln w="38100" cap="rnd">
              <a:solidFill>
                <a:srgbClr val="FA7800"/>
              </a:solidFill>
              <a:prstDash val="sysDot"/>
              <a:round/>
            </a:ln>
            <a:effectLst/>
          </c:spPr>
          <c:marker>
            <c:symbol val="x"/>
            <c:size val="8"/>
            <c:spPr>
              <a:solidFill>
                <a:schemeClr val="tx1"/>
              </a:solidFill>
              <a:ln w="19050">
                <a:solidFill>
                  <a:srgbClr val="FFC000"/>
                </a:solidFill>
                <a:prstDash val="sysDash"/>
              </a:ln>
              <a:effectLst/>
            </c:spPr>
          </c:marker>
          <c:cat>
            <c:numRef>
              <c:f>CPI_Disaggregated!$D$3:$D$63</c:f>
              <c:numCache>
                <c:formatCode>[$-409]mmm\-yy;@</c:formatCode>
                <c:ptCount val="61"/>
                <c:pt idx="0">
                  <c:v>42766</c:v>
                </c:pt>
                <c:pt idx="1">
                  <c:v>42735</c:v>
                </c:pt>
                <c:pt idx="2">
                  <c:v>42704</c:v>
                </c:pt>
                <c:pt idx="3">
                  <c:v>42674</c:v>
                </c:pt>
                <c:pt idx="4">
                  <c:v>42643</c:v>
                </c:pt>
                <c:pt idx="5">
                  <c:v>42613</c:v>
                </c:pt>
                <c:pt idx="6">
                  <c:v>42582</c:v>
                </c:pt>
                <c:pt idx="7">
                  <c:v>42551</c:v>
                </c:pt>
                <c:pt idx="8">
                  <c:v>42521</c:v>
                </c:pt>
                <c:pt idx="9">
                  <c:v>42490</c:v>
                </c:pt>
                <c:pt idx="10">
                  <c:v>42460</c:v>
                </c:pt>
                <c:pt idx="11">
                  <c:v>42429</c:v>
                </c:pt>
                <c:pt idx="12">
                  <c:v>42400</c:v>
                </c:pt>
                <c:pt idx="13">
                  <c:v>42369</c:v>
                </c:pt>
                <c:pt idx="14">
                  <c:v>42338</c:v>
                </c:pt>
                <c:pt idx="15">
                  <c:v>42308</c:v>
                </c:pt>
                <c:pt idx="16">
                  <c:v>42277</c:v>
                </c:pt>
                <c:pt idx="17">
                  <c:v>42247</c:v>
                </c:pt>
                <c:pt idx="18">
                  <c:v>42216</c:v>
                </c:pt>
                <c:pt idx="19">
                  <c:v>42185</c:v>
                </c:pt>
                <c:pt idx="20">
                  <c:v>42155</c:v>
                </c:pt>
                <c:pt idx="21">
                  <c:v>42124</c:v>
                </c:pt>
                <c:pt idx="22">
                  <c:v>42094</c:v>
                </c:pt>
                <c:pt idx="23">
                  <c:v>42063</c:v>
                </c:pt>
                <c:pt idx="24">
                  <c:v>42035</c:v>
                </c:pt>
                <c:pt idx="25">
                  <c:v>42004</c:v>
                </c:pt>
                <c:pt idx="26">
                  <c:v>41973</c:v>
                </c:pt>
                <c:pt idx="27">
                  <c:v>41943</c:v>
                </c:pt>
                <c:pt idx="28">
                  <c:v>41912</c:v>
                </c:pt>
                <c:pt idx="29">
                  <c:v>41882</c:v>
                </c:pt>
                <c:pt idx="30">
                  <c:v>41851</c:v>
                </c:pt>
                <c:pt idx="31">
                  <c:v>41820</c:v>
                </c:pt>
                <c:pt idx="32">
                  <c:v>41790</c:v>
                </c:pt>
                <c:pt idx="33">
                  <c:v>41759</c:v>
                </c:pt>
                <c:pt idx="34">
                  <c:v>41729</c:v>
                </c:pt>
                <c:pt idx="35">
                  <c:v>41698</c:v>
                </c:pt>
                <c:pt idx="36">
                  <c:v>41670</c:v>
                </c:pt>
                <c:pt idx="37">
                  <c:v>41639</c:v>
                </c:pt>
                <c:pt idx="38">
                  <c:v>41608</c:v>
                </c:pt>
                <c:pt idx="39">
                  <c:v>41578</c:v>
                </c:pt>
                <c:pt idx="40">
                  <c:v>41547</c:v>
                </c:pt>
                <c:pt idx="41">
                  <c:v>41517</c:v>
                </c:pt>
                <c:pt idx="42">
                  <c:v>41486</c:v>
                </c:pt>
                <c:pt idx="43">
                  <c:v>41455</c:v>
                </c:pt>
                <c:pt idx="44">
                  <c:v>41425</c:v>
                </c:pt>
                <c:pt idx="45">
                  <c:v>41394</c:v>
                </c:pt>
                <c:pt idx="46">
                  <c:v>41364</c:v>
                </c:pt>
                <c:pt idx="47">
                  <c:v>41333</c:v>
                </c:pt>
                <c:pt idx="48">
                  <c:v>41305</c:v>
                </c:pt>
                <c:pt idx="49">
                  <c:v>41274</c:v>
                </c:pt>
                <c:pt idx="50">
                  <c:v>41243</c:v>
                </c:pt>
                <c:pt idx="51">
                  <c:v>41213</c:v>
                </c:pt>
                <c:pt idx="52">
                  <c:v>41182</c:v>
                </c:pt>
                <c:pt idx="53">
                  <c:v>41152</c:v>
                </c:pt>
                <c:pt idx="54">
                  <c:v>41121</c:v>
                </c:pt>
                <c:pt idx="55">
                  <c:v>41090</c:v>
                </c:pt>
                <c:pt idx="56">
                  <c:v>41060</c:v>
                </c:pt>
                <c:pt idx="57">
                  <c:v>41029</c:v>
                </c:pt>
                <c:pt idx="58">
                  <c:v>40999</c:v>
                </c:pt>
                <c:pt idx="59">
                  <c:v>40968</c:v>
                </c:pt>
                <c:pt idx="60">
                  <c:v>40939</c:v>
                </c:pt>
              </c:numCache>
            </c:numRef>
          </c:cat>
          <c:val>
            <c:numRef>
              <c:f>CPI_Disaggregated!$J$3:$J$63</c:f>
              <c:numCache>
                <c:formatCode>0.00%</c:formatCode>
                <c:ptCount val="61"/>
                <c:pt idx="0">
                  <c:v>6.3609467455621571E-2</c:v>
                </c:pt>
                <c:pt idx="1">
                  <c:v>6.3940520446096549E-2</c:v>
                </c:pt>
                <c:pt idx="2">
                  <c:v>6.2874251497005984E-2</c:v>
                </c:pt>
                <c:pt idx="3">
                  <c:v>7.0188679245283048E-2</c:v>
                </c:pt>
                <c:pt idx="4">
                  <c:v>6.8181818181818121E-2</c:v>
                </c:pt>
                <c:pt idx="5">
                  <c:v>6.8597560975609762E-2</c:v>
                </c:pt>
                <c:pt idx="6">
                  <c:v>6.8251533742331283E-2</c:v>
                </c:pt>
                <c:pt idx="7">
                  <c:v>7.3529411764705843E-2</c:v>
                </c:pt>
                <c:pt idx="8">
                  <c:v>7.6622361219702784E-2</c:v>
                </c:pt>
                <c:pt idx="9">
                  <c:v>8.0378250591016442E-2</c:v>
                </c:pt>
                <c:pt idx="10">
                  <c:v>8.5055643879173415E-2</c:v>
                </c:pt>
                <c:pt idx="11">
                  <c:v>8.546325878594252E-2</c:v>
                </c:pt>
                <c:pt idx="12">
                  <c:v>9.0322580645161299E-2</c:v>
                </c:pt>
                <c:pt idx="13">
                  <c:v>9.3495934959349603E-2</c:v>
                </c:pt>
                <c:pt idx="14">
                  <c:v>9.4185094185094131E-2</c:v>
                </c:pt>
                <c:pt idx="15">
                  <c:v>9.4137076796036334E-2</c:v>
                </c:pt>
                <c:pt idx="16">
                  <c:v>9.27152317880795E-2</c:v>
                </c:pt>
                <c:pt idx="17">
                  <c:v>9.4245204336947275E-2</c:v>
                </c:pt>
                <c:pt idx="18">
                  <c:v>9.7643097643097754E-2</c:v>
                </c:pt>
                <c:pt idx="19">
                  <c:v>9.6774193548387011E-2</c:v>
                </c:pt>
                <c:pt idx="20">
                  <c:v>9.5034246575342651E-2</c:v>
                </c:pt>
                <c:pt idx="21">
                  <c:v>9.3965517241379359E-2</c:v>
                </c:pt>
                <c:pt idx="22">
                  <c:v>9.201388888888884E-2</c:v>
                </c:pt>
                <c:pt idx="23">
                  <c:v>9.154315605928498E-2</c:v>
                </c:pt>
                <c:pt idx="24">
                  <c:v>8.2969432314410563E-2</c:v>
                </c:pt>
                <c:pt idx="25">
                  <c:v>7.8947368421052655E-2</c:v>
                </c:pt>
                <c:pt idx="26">
                  <c:v>7.9575596816976235E-2</c:v>
                </c:pt>
                <c:pt idx="27">
                  <c:v>7.6444444444444315E-2</c:v>
                </c:pt>
                <c:pt idx="28">
                  <c:v>7.8571428571428514E-2</c:v>
                </c:pt>
                <c:pt idx="29">
                  <c:v>7.8237410071942515E-2</c:v>
                </c:pt>
                <c:pt idx="30">
                  <c:v>7.7062556663644699E-2</c:v>
                </c:pt>
                <c:pt idx="31">
                  <c:v>7.5799086757990741E-2</c:v>
                </c:pt>
                <c:pt idx="32">
                  <c:v>7.5506445672191669E-2</c:v>
                </c:pt>
                <c:pt idx="33">
                  <c:v>7.9069767441860561E-2</c:v>
                </c:pt>
                <c:pt idx="34">
                  <c:v>8.0675422138836828E-2</c:v>
                </c:pt>
                <c:pt idx="35">
                  <c:v>8.5146641438032189E-2</c:v>
                </c:pt>
                <c:pt idx="36">
                  <c:v>8.9438629876308351E-2</c:v>
                </c:pt>
                <c:pt idx="37">
                  <c:v>8.7786259541984712E-2</c:v>
                </c:pt>
                <c:pt idx="38">
                  <c:v>8.9595375722543391E-2</c:v>
                </c:pt>
                <c:pt idx="39">
                  <c:v>9.011627906976738E-2</c:v>
                </c:pt>
                <c:pt idx="40">
                  <c:v>9.2682926829268375E-2</c:v>
                </c:pt>
                <c:pt idx="41">
                  <c:v>9.4488188976378007E-2</c:v>
                </c:pt>
                <c:pt idx="42">
                  <c:v>9.316154608523286E-2</c:v>
                </c:pt>
                <c:pt idx="43">
                  <c:v>9.4999999999999973E-2</c:v>
                </c:pt>
                <c:pt idx="44">
                  <c:v>9.4758064516129004E-2</c:v>
                </c:pt>
                <c:pt idx="45">
                  <c:v>9.6938775510204023E-2</c:v>
                </c:pt>
                <c:pt idx="46">
                  <c:v>0.10580912863070524</c:v>
                </c:pt>
                <c:pt idx="47">
                  <c:v>0.10218978102189769</c:v>
                </c:pt>
                <c:pt idx="48">
                  <c:v>0.10167714884696011</c:v>
                </c:pt>
                <c:pt idx="49">
                  <c:v>0.11016949152542366</c:v>
                </c:pt>
                <c:pt idx="50">
                  <c:v>0.11612903225806459</c:v>
                </c:pt>
                <c:pt idx="51">
                  <c:v>0.10729613733905574</c:v>
                </c:pt>
                <c:pt idx="52">
                  <c:v>0.10810810810810811</c:v>
                </c:pt>
                <c:pt idx="53">
                  <c:v>0.10917030567685582</c:v>
                </c:pt>
                <c:pt idx="54">
                  <c:v>0.11368653421633557</c:v>
                </c:pt>
                <c:pt idx="55">
                  <c:v>0.11731843575418988</c:v>
                </c:pt>
                <c:pt idx="56">
                  <c:v>0.11711711711711725</c:v>
                </c:pt>
                <c:pt idx="57">
                  <c:v>0.11872146118721472</c:v>
                </c:pt>
                <c:pt idx="58">
                  <c:v>0.13278495887191544</c:v>
                </c:pt>
                <c:pt idx="59">
                  <c:v>0.1485029940119762</c:v>
                </c:pt>
                <c:pt idx="60">
                  <c:v>0.15776699029126218</c:v>
                </c:pt>
              </c:numCache>
            </c:numRef>
          </c:val>
          <c:smooth val="0"/>
          <c:extLst>
            <c:ext xmlns:c16="http://schemas.microsoft.com/office/drawing/2014/chart" uri="{C3380CC4-5D6E-409C-BE32-E72D297353CC}">
              <c16:uniqueId val="{00000001-F0AF-4A70-8F3B-49FC175E16F9}"/>
            </c:ext>
          </c:extLst>
        </c:ser>
        <c:ser>
          <c:idx val="3"/>
          <c:order val="3"/>
          <c:tx>
            <c:v>Housing</c:v>
          </c:tx>
          <c:spPr>
            <a:ln w="44450" cap="rnd">
              <a:solidFill>
                <a:schemeClr val="accent4"/>
              </a:solidFill>
              <a:round/>
            </a:ln>
            <a:effectLst/>
          </c:spPr>
          <c:marker>
            <c:symbol val="none"/>
          </c:marker>
          <c:cat>
            <c:numRef>
              <c:f>CPI_Disaggregated!$D$3:$D$63</c:f>
              <c:numCache>
                <c:formatCode>[$-409]mmm\-yy;@</c:formatCode>
                <c:ptCount val="61"/>
                <c:pt idx="0">
                  <c:v>42766</c:v>
                </c:pt>
                <c:pt idx="1">
                  <c:v>42735</c:v>
                </c:pt>
                <c:pt idx="2">
                  <c:v>42704</c:v>
                </c:pt>
                <c:pt idx="3">
                  <c:v>42674</c:v>
                </c:pt>
                <c:pt idx="4">
                  <c:v>42643</c:v>
                </c:pt>
                <c:pt idx="5">
                  <c:v>42613</c:v>
                </c:pt>
                <c:pt idx="6">
                  <c:v>42582</c:v>
                </c:pt>
                <c:pt idx="7">
                  <c:v>42551</c:v>
                </c:pt>
                <c:pt idx="8">
                  <c:v>42521</c:v>
                </c:pt>
                <c:pt idx="9">
                  <c:v>42490</c:v>
                </c:pt>
                <c:pt idx="10">
                  <c:v>42460</c:v>
                </c:pt>
                <c:pt idx="11">
                  <c:v>42429</c:v>
                </c:pt>
                <c:pt idx="12">
                  <c:v>42400</c:v>
                </c:pt>
                <c:pt idx="13">
                  <c:v>42369</c:v>
                </c:pt>
                <c:pt idx="14">
                  <c:v>42338</c:v>
                </c:pt>
                <c:pt idx="15">
                  <c:v>42308</c:v>
                </c:pt>
                <c:pt idx="16">
                  <c:v>42277</c:v>
                </c:pt>
                <c:pt idx="17">
                  <c:v>42247</c:v>
                </c:pt>
                <c:pt idx="18">
                  <c:v>42216</c:v>
                </c:pt>
                <c:pt idx="19">
                  <c:v>42185</c:v>
                </c:pt>
                <c:pt idx="20">
                  <c:v>42155</c:v>
                </c:pt>
                <c:pt idx="21">
                  <c:v>42124</c:v>
                </c:pt>
                <c:pt idx="22">
                  <c:v>42094</c:v>
                </c:pt>
                <c:pt idx="23">
                  <c:v>42063</c:v>
                </c:pt>
                <c:pt idx="24">
                  <c:v>42035</c:v>
                </c:pt>
                <c:pt idx="25">
                  <c:v>42004</c:v>
                </c:pt>
                <c:pt idx="26">
                  <c:v>41973</c:v>
                </c:pt>
                <c:pt idx="27">
                  <c:v>41943</c:v>
                </c:pt>
                <c:pt idx="28">
                  <c:v>41912</c:v>
                </c:pt>
                <c:pt idx="29">
                  <c:v>41882</c:v>
                </c:pt>
                <c:pt idx="30">
                  <c:v>41851</c:v>
                </c:pt>
                <c:pt idx="31">
                  <c:v>41820</c:v>
                </c:pt>
                <c:pt idx="32">
                  <c:v>41790</c:v>
                </c:pt>
                <c:pt idx="33">
                  <c:v>41759</c:v>
                </c:pt>
                <c:pt idx="34">
                  <c:v>41729</c:v>
                </c:pt>
                <c:pt idx="35">
                  <c:v>41698</c:v>
                </c:pt>
                <c:pt idx="36">
                  <c:v>41670</c:v>
                </c:pt>
                <c:pt idx="37">
                  <c:v>41639</c:v>
                </c:pt>
                <c:pt idx="38">
                  <c:v>41608</c:v>
                </c:pt>
                <c:pt idx="39">
                  <c:v>41578</c:v>
                </c:pt>
                <c:pt idx="40">
                  <c:v>41547</c:v>
                </c:pt>
                <c:pt idx="41">
                  <c:v>41517</c:v>
                </c:pt>
                <c:pt idx="42">
                  <c:v>41486</c:v>
                </c:pt>
                <c:pt idx="43">
                  <c:v>41455</c:v>
                </c:pt>
                <c:pt idx="44">
                  <c:v>41425</c:v>
                </c:pt>
                <c:pt idx="45">
                  <c:v>41394</c:v>
                </c:pt>
                <c:pt idx="46">
                  <c:v>41364</c:v>
                </c:pt>
                <c:pt idx="47">
                  <c:v>41333</c:v>
                </c:pt>
                <c:pt idx="48">
                  <c:v>41305</c:v>
                </c:pt>
                <c:pt idx="49">
                  <c:v>41274</c:v>
                </c:pt>
                <c:pt idx="50">
                  <c:v>41243</c:v>
                </c:pt>
                <c:pt idx="51">
                  <c:v>41213</c:v>
                </c:pt>
                <c:pt idx="52">
                  <c:v>41182</c:v>
                </c:pt>
                <c:pt idx="53">
                  <c:v>41152</c:v>
                </c:pt>
                <c:pt idx="54">
                  <c:v>41121</c:v>
                </c:pt>
                <c:pt idx="55">
                  <c:v>41090</c:v>
                </c:pt>
                <c:pt idx="56">
                  <c:v>41060</c:v>
                </c:pt>
                <c:pt idx="57">
                  <c:v>41029</c:v>
                </c:pt>
                <c:pt idx="58">
                  <c:v>40999</c:v>
                </c:pt>
                <c:pt idx="59">
                  <c:v>40968</c:v>
                </c:pt>
                <c:pt idx="60">
                  <c:v>40939</c:v>
                </c:pt>
              </c:numCache>
            </c:numRef>
          </c:cat>
          <c:val>
            <c:numRef>
              <c:f>CPI_Disaggregated!$H$3:$H$63</c:f>
              <c:numCache>
                <c:formatCode>0.00%</c:formatCode>
                <c:ptCount val="61"/>
                <c:pt idx="0">
                  <c:v>5.0243111831442366E-2</c:v>
                </c:pt>
                <c:pt idx="1">
                  <c:v>4.9836601307189587E-2</c:v>
                </c:pt>
                <c:pt idx="2">
                  <c:v>5.0447518307566996E-2</c:v>
                </c:pt>
                <c:pt idx="3">
                  <c:v>5.1470588235293935E-2</c:v>
                </c:pt>
                <c:pt idx="4">
                  <c:v>5.180921052631593E-2</c:v>
                </c:pt>
                <c:pt idx="5">
                  <c:v>5.2936311000826963E-2</c:v>
                </c:pt>
                <c:pt idx="6">
                  <c:v>5.4211843202668808E-2</c:v>
                </c:pt>
                <c:pt idx="7">
                  <c:v>5.4621848739495826E-2</c:v>
                </c:pt>
                <c:pt idx="8">
                  <c:v>5.3511705685618693E-2</c:v>
                </c:pt>
                <c:pt idx="9">
                  <c:v>5.3691275167785157E-2</c:v>
                </c:pt>
                <c:pt idx="10">
                  <c:v>5.3119730185497538E-2</c:v>
                </c:pt>
                <c:pt idx="11">
                  <c:v>5.3344623200677566E-2</c:v>
                </c:pt>
                <c:pt idx="12">
                  <c:v>5.2003410059676014E-2</c:v>
                </c:pt>
                <c:pt idx="13">
                  <c:v>5.0643776824034425E-2</c:v>
                </c:pt>
                <c:pt idx="14">
                  <c:v>4.9530315969257055E-2</c:v>
                </c:pt>
                <c:pt idx="15">
                  <c:v>4.8843187660668308E-2</c:v>
                </c:pt>
                <c:pt idx="16">
                  <c:v>4.7372954349698571E-2</c:v>
                </c:pt>
                <c:pt idx="17">
                  <c:v>4.6753246753246769E-2</c:v>
                </c:pt>
                <c:pt idx="18">
                  <c:v>4.4425087108014072E-2</c:v>
                </c:pt>
                <c:pt idx="19">
                  <c:v>4.4776119402984982E-2</c:v>
                </c:pt>
                <c:pt idx="20">
                  <c:v>4.6369203849518703E-2</c:v>
                </c:pt>
                <c:pt idx="21">
                  <c:v>4.6532045654082532E-2</c:v>
                </c:pt>
                <c:pt idx="22">
                  <c:v>4.7703180212014029E-2</c:v>
                </c:pt>
                <c:pt idx="23">
                  <c:v>4.9777777777777699E-2</c:v>
                </c:pt>
                <c:pt idx="24">
                  <c:v>5.1075268817204256E-2</c:v>
                </c:pt>
                <c:pt idx="25">
                  <c:v>5.2393857271906041E-2</c:v>
                </c:pt>
                <c:pt idx="26">
                  <c:v>5.4005400540054094E-2</c:v>
                </c:pt>
                <c:pt idx="27">
                  <c:v>5.6108597285067896E-2</c:v>
                </c:pt>
                <c:pt idx="28">
                  <c:v>5.8340929808568642E-2</c:v>
                </c:pt>
                <c:pt idx="29">
                  <c:v>6.0606060606060552E-2</c:v>
                </c:pt>
                <c:pt idx="30">
                  <c:v>6.5923862581244164E-2</c:v>
                </c:pt>
                <c:pt idx="31">
                  <c:v>6.8480300187617305E-2</c:v>
                </c:pt>
                <c:pt idx="32">
                  <c:v>0.13731343283582076</c:v>
                </c:pt>
                <c:pt idx="33">
                  <c:v>0.1333333333333333</c:v>
                </c:pt>
                <c:pt idx="34">
                  <c:v>0.12749003984063734</c:v>
                </c:pt>
                <c:pt idx="35">
                  <c:v>0.12051792828685248</c:v>
                </c:pt>
                <c:pt idx="36">
                  <c:v>0.11266201395812558</c:v>
                </c:pt>
                <c:pt idx="37">
                  <c:v>5.7306590257879764E-2</c:v>
                </c:pt>
                <c:pt idx="38">
                  <c:v>7.0327552986512609E-2</c:v>
                </c:pt>
                <c:pt idx="39">
                  <c:v>7.5949367088607556E-2</c:v>
                </c:pt>
                <c:pt idx="40">
                  <c:v>7.9724409448818978E-2</c:v>
                </c:pt>
                <c:pt idx="41">
                  <c:v>8.2504970178926662E-2</c:v>
                </c:pt>
                <c:pt idx="42">
                  <c:v>7.9158316633266557E-2</c:v>
                </c:pt>
                <c:pt idx="43">
                  <c:v>6.7067067067066999E-2</c:v>
                </c:pt>
                <c:pt idx="44">
                  <c:v>1.2084592145015227E-2</c:v>
                </c:pt>
                <c:pt idx="45">
                  <c:v>2.3421588594704668E-2</c:v>
                </c:pt>
                <c:pt idx="46">
                  <c:v>3.292181069958855E-2</c:v>
                </c:pt>
                <c:pt idx="47">
                  <c:v>4.1493775933610033E-2</c:v>
                </c:pt>
                <c:pt idx="48">
                  <c:v>4.806687565308243E-2</c:v>
                </c:pt>
                <c:pt idx="49">
                  <c:v>9.0624999999999956E-2</c:v>
                </c:pt>
                <c:pt idx="50">
                  <c:v>9.0336134453781414E-2</c:v>
                </c:pt>
                <c:pt idx="51">
                  <c:v>9.2553191489361808E-2</c:v>
                </c:pt>
                <c:pt idx="52">
                  <c:v>9.3649085037674773E-2</c:v>
                </c:pt>
                <c:pt idx="53">
                  <c:v>9.3478260869565233E-2</c:v>
                </c:pt>
                <c:pt idx="54">
                  <c:v>9.4298245614035103E-2</c:v>
                </c:pt>
                <c:pt idx="55">
                  <c:v>9.2997811816192488E-2</c:v>
                </c:pt>
                <c:pt idx="56">
                  <c:v>9.361233480176212E-2</c:v>
                </c:pt>
                <c:pt idx="57">
                  <c:v>9.1111111111111143E-2</c:v>
                </c:pt>
                <c:pt idx="58">
                  <c:v>9.090909090909105E-2</c:v>
                </c:pt>
                <c:pt idx="59">
                  <c:v>8.9265536723163841E-2</c:v>
                </c:pt>
                <c:pt idx="60">
                  <c:v>8.9977220956719783E-2</c:v>
                </c:pt>
              </c:numCache>
            </c:numRef>
          </c:val>
          <c:smooth val="0"/>
          <c:extLst>
            <c:ext xmlns:c16="http://schemas.microsoft.com/office/drawing/2014/chart" uri="{C3380CC4-5D6E-409C-BE32-E72D297353CC}">
              <c16:uniqueId val="{00000003-F0AF-4A70-8F3B-49FC175E16F9}"/>
            </c:ext>
          </c:extLst>
        </c:ser>
        <c:dLbls>
          <c:showLegendKey val="0"/>
          <c:showVal val="0"/>
          <c:showCatName val="0"/>
          <c:showSerName val="0"/>
          <c:showPercent val="0"/>
          <c:showBubbleSize val="0"/>
        </c:dLbls>
        <c:marker val="1"/>
        <c:smooth val="0"/>
        <c:axId val="190928968"/>
        <c:axId val="10830960"/>
      </c:lineChart>
      <c:dateAx>
        <c:axId val="10830176"/>
        <c:scaling>
          <c:orientation val="minMax"/>
          <c:max val="42736"/>
        </c:scaling>
        <c:delete val="0"/>
        <c:axPos val="b"/>
        <c:numFmt formatCode="[$-409]mmm\-yy;@"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Taz SemiLight" panose="020B0403040502020204" pitchFamily="34" charset="0"/>
                <a:ea typeface="+mn-ea"/>
                <a:cs typeface="+mn-cs"/>
              </a:defRPr>
            </a:pPr>
            <a:endParaRPr lang="en-US"/>
          </a:p>
        </c:txPr>
        <c:crossAx val="10830568"/>
        <c:crosses val="autoZero"/>
        <c:auto val="1"/>
        <c:lblOffset val="100"/>
        <c:baseTimeUnit val="months"/>
      </c:dateAx>
      <c:valAx>
        <c:axId val="10830568"/>
        <c:scaling>
          <c:orientation val="minMax"/>
          <c:max val="0.12000000000000001"/>
        </c:scaling>
        <c:delete val="0"/>
        <c:axPos val="l"/>
        <c:majorGridlines>
          <c:spPr>
            <a:ln w="9525" cap="flat" cmpd="sng" algn="ctr">
              <a:solidFill>
                <a:srgbClr val="00A2BD"/>
              </a:solidFill>
              <a:prstDash val="dash"/>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Taz SemiLight" panose="020B0403040502020204" pitchFamily="34" charset="0"/>
                <a:ea typeface="+mn-ea"/>
                <a:cs typeface="+mn-cs"/>
              </a:defRPr>
            </a:pPr>
            <a:endParaRPr lang="en-US"/>
          </a:p>
        </c:txPr>
        <c:crossAx val="10830176"/>
        <c:crosses val="autoZero"/>
        <c:crossBetween val="between"/>
      </c:valAx>
      <c:valAx>
        <c:axId val="10830960"/>
        <c:scaling>
          <c:orientation val="minMax"/>
          <c:max val="0.2"/>
        </c:scaling>
        <c:delete val="0"/>
        <c:axPos val="r"/>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Taz SemiLight" panose="020B0403040502020204" pitchFamily="34" charset="0"/>
                <a:ea typeface="+mn-ea"/>
                <a:cs typeface="+mn-cs"/>
              </a:defRPr>
            </a:pPr>
            <a:endParaRPr lang="en-US"/>
          </a:p>
        </c:txPr>
        <c:crossAx val="190928968"/>
        <c:crosses val="max"/>
        <c:crossBetween val="between"/>
      </c:valAx>
      <c:dateAx>
        <c:axId val="190928968"/>
        <c:scaling>
          <c:orientation val="minMax"/>
        </c:scaling>
        <c:delete val="1"/>
        <c:axPos val="b"/>
        <c:numFmt formatCode="[$-409]mmm\-yy;@" sourceLinked="1"/>
        <c:majorTickMark val="out"/>
        <c:minorTickMark val="none"/>
        <c:tickLblPos val="nextTo"/>
        <c:crossAx val="10830960"/>
        <c:crosses val="autoZero"/>
        <c:auto val="1"/>
        <c:lblOffset val="100"/>
        <c:baseTimeUnit val="months"/>
      </c:dateAx>
      <c:spPr>
        <a:noFill/>
        <a:ln>
          <a:noFill/>
        </a:ln>
        <a:effectLst/>
      </c:spPr>
    </c:plotArea>
    <c:legend>
      <c:legendPos val="b"/>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Taz SemiLight" panose="020B0403040502020204" pitchFamily="34" charset="0"/>
              <a:ea typeface="+mn-ea"/>
              <a:cs typeface="+mn-cs"/>
            </a:defRPr>
          </a:pPr>
          <a:endParaRPr lang="en-US"/>
        </a:p>
      </c:txPr>
    </c:legend>
    <c:plotVisOnly val="1"/>
    <c:dispBlanksAs val="gap"/>
    <c:showDLblsOverMax val="0"/>
  </c:chart>
  <c:spPr>
    <a:noFill/>
    <a:ln>
      <a:noFill/>
    </a:ln>
    <a:effectLst/>
  </c:spPr>
  <c:txPr>
    <a:bodyPr/>
    <a:lstStyle/>
    <a:p>
      <a:pPr>
        <a:defRPr sz="1600">
          <a:latin typeface="Taz SemiLight" panose="020B0403040502020204" pitchFamily="34" charset="0"/>
        </a:defRPr>
      </a:pPr>
      <a:endParaRPr lang="en-US"/>
    </a:p>
  </c:txPr>
  <c:externalData r:id="rId4">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111377533202101E-2"/>
          <c:y val="3.6687606140370671E-2"/>
          <c:w val="0.9263694662647195"/>
          <c:h val="0.78645621890596062"/>
        </c:manualLayout>
      </c:layout>
      <c:barChart>
        <c:barDir val="col"/>
        <c:grouping val="clustered"/>
        <c:varyColors val="0"/>
        <c:ser>
          <c:idx val="0"/>
          <c:order val="0"/>
          <c:tx>
            <c:strRef>
              <c:f>Fiscal!$C$1</c:f>
              <c:strCache>
                <c:ptCount val="1"/>
                <c:pt idx="0">
                  <c:v>Last Price</c:v>
                </c:pt>
              </c:strCache>
            </c:strRef>
          </c:tx>
          <c:spPr>
            <a:solidFill>
              <a:schemeClr val="accent1"/>
            </a:solidFill>
            <a:ln>
              <a:noFill/>
            </a:ln>
            <a:effectLst/>
          </c:spPr>
          <c:invertIfNegative val="0"/>
          <c:dPt>
            <c:idx val="22"/>
            <c:invertIfNegative val="0"/>
            <c:bubble3D val="0"/>
            <c:spPr>
              <a:solidFill>
                <a:srgbClr val="FA7D00"/>
              </a:solidFill>
              <a:ln>
                <a:noFill/>
              </a:ln>
              <a:effectLst/>
            </c:spPr>
            <c:extLst>
              <c:ext xmlns:c16="http://schemas.microsoft.com/office/drawing/2014/chart" uri="{C3380CC4-5D6E-409C-BE32-E72D297353CC}">
                <c16:uniqueId val="{00000001-F8B6-46A2-A837-07114C11E2DA}"/>
              </c:ext>
            </c:extLst>
          </c:dPt>
          <c:dPt>
            <c:idx val="23"/>
            <c:invertIfNegative val="0"/>
            <c:bubble3D val="0"/>
            <c:spPr>
              <a:solidFill>
                <a:srgbClr val="FA7D00"/>
              </a:solidFill>
              <a:ln>
                <a:noFill/>
              </a:ln>
              <a:effectLst/>
            </c:spPr>
            <c:extLst>
              <c:ext xmlns:c16="http://schemas.microsoft.com/office/drawing/2014/chart" uri="{C3380CC4-5D6E-409C-BE32-E72D297353CC}">
                <c16:uniqueId val="{00000003-F8B6-46A2-A837-07114C11E2DA}"/>
              </c:ext>
            </c:extLst>
          </c:dPt>
          <c:dPt>
            <c:idx val="24"/>
            <c:invertIfNegative val="0"/>
            <c:bubble3D val="0"/>
            <c:spPr>
              <a:solidFill>
                <a:srgbClr val="FA7D00"/>
              </a:solidFill>
              <a:ln>
                <a:noFill/>
              </a:ln>
              <a:effectLst/>
            </c:spPr>
            <c:extLst>
              <c:ext xmlns:c16="http://schemas.microsoft.com/office/drawing/2014/chart" uri="{C3380CC4-5D6E-409C-BE32-E72D297353CC}">
                <c16:uniqueId val="{00000005-F8B6-46A2-A837-07114C11E2DA}"/>
              </c:ext>
            </c:extLst>
          </c:dPt>
          <c:dLbls>
            <c:dLbl>
              <c:idx val="15"/>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F8B6-46A2-A837-07114C11E2DA}"/>
                </c:ext>
              </c:extLst>
            </c:dLbl>
            <c:dLbl>
              <c:idx val="16"/>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F8B6-46A2-A837-07114C11E2DA}"/>
                </c:ext>
              </c:extLst>
            </c:dLbl>
            <c:dLbl>
              <c:idx val="17"/>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F8B6-46A2-A837-07114C11E2DA}"/>
                </c:ext>
              </c:extLst>
            </c:dLbl>
            <c:dLbl>
              <c:idx val="18"/>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F8B6-46A2-A837-07114C11E2DA}"/>
                </c:ext>
              </c:extLst>
            </c:dLbl>
            <c:dLbl>
              <c:idx val="19"/>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F8B6-46A2-A837-07114C11E2DA}"/>
                </c:ext>
              </c:extLst>
            </c:dLbl>
            <c:dLbl>
              <c:idx val="20"/>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F8B6-46A2-A837-07114C11E2DA}"/>
                </c:ext>
              </c:extLst>
            </c:dLbl>
            <c:dLbl>
              <c:idx val="21"/>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C-F8B6-46A2-A837-07114C11E2DA}"/>
                </c:ext>
              </c:extLst>
            </c:dLbl>
            <c:dLbl>
              <c:idx val="22"/>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F8B6-46A2-A837-07114C11E2DA}"/>
                </c:ext>
              </c:extLst>
            </c:dLbl>
            <c:dLbl>
              <c:idx val="23"/>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F8B6-46A2-A837-07114C11E2DA}"/>
                </c:ext>
              </c:extLst>
            </c:dLbl>
            <c:dLbl>
              <c:idx val="24"/>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F8B6-46A2-A837-07114C11E2DA}"/>
                </c:ext>
              </c:extLst>
            </c:dLbl>
            <c:spPr>
              <a:noFill/>
              <a:ln>
                <a:noFill/>
              </a:ln>
              <a:effectLst/>
            </c:spPr>
            <c:txPr>
              <a:bodyPr rot="0" spcFirstLastPara="1" vertOverflow="ellipsis" vert="horz" wrap="square" anchor="ctr" anchorCtr="1"/>
              <a:lstStyle/>
              <a:p>
                <a:pPr>
                  <a:defRPr sz="1600" b="0" i="0" u="none" strike="noStrike" kern="1200" baseline="0">
                    <a:solidFill>
                      <a:schemeClr val="tx1"/>
                    </a:solidFill>
                    <a:latin typeface="Taz SemiLight" panose="020B0403040502020204" pitchFamily="34" charset="0"/>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Fiscal!$B$2:$B$26</c:f>
              <c:strCache>
                <c:ptCount val="25"/>
                <c:pt idx="0">
                  <c:v>FY95</c:v>
                </c:pt>
                <c:pt idx="1">
                  <c:v>FY96</c:v>
                </c:pt>
                <c:pt idx="2">
                  <c:v>FY97</c:v>
                </c:pt>
                <c:pt idx="3">
                  <c:v>FY98</c:v>
                </c:pt>
                <c:pt idx="4">
                  <c:v>FY99</c:v>
                </c:pt>
                <c:pt idx="5">
                  <c:v>FY00</c:v>
                </c:pt>
                <c:pt idx="6">
                  <c:v>FY01</c:v>
                </c:pt>
                <c:pt idx="7">
                  <c:v>FY02</c:v>
                </c:pt>
                <c:pt idx="8">
                  <c:v>FY03</c:v>
                </c:pt>
                <c:pt idx="9">
                  <c:v>FY04</c:v>
                </c:pt>
                <c:pt idx="10">
                  <c:v>FY05</c:v>
                </c:pt>
                <c:pt idx="11">
                  <c:v>FY06</c:v>
                </c:pt>
                <c:pt idx="12">
                  <c:v>FY07</c:v>
                </c:pt>
                <c:pt idx="13">
                  <c:v>FY08</c:v>
                </c:pt>
                <c:pt idx="14">
                  <c:v>FY09</c:v>
                </c:pt>
                <c:pt idx="15">
                  <c:v>FY10</c:v>
                </c:pt>
                <c:pt idx="16">
                  <c:v>FY11</c:v>
                </c:pt>
                <c:pt idx="17">
                  <c:v>FY12</c:v>
                </c:pt>
                <c:pt idx="18">
                  <c:v>FY13</c:v>
                </c:pt>
                <c:pt idx="19">
                  <c:v>FY14</c:v>
                </c:pt>
                <c:pt idx="20">
                  <c:v>FY15</c:v>
                </c:pt>
                <c:pt idx="21">
                  <c:v>FY16</c:v>
                </c:pt>
                <c:pt idx="22">
                  <c:v>FY17E</c:v>
                </c:pt>
                <c:pt idx="23">
                  <c:v>FY18E</c:v>
                </c:pt>
                <c:pt idx="24">
                  <c:v>FY19E</c:v>
                </c:pt>
              </c:strCache>
            </c:strRef>
          </c:cat>
          <c:val>
            <c:numRef>
              <c:f>Fiscal!$C$2:$C$26</c:f>
              <c:numCache>
                <c:formatCode>General</c:formatCode>
                <c:ptCount val="25"/>
                <c:pt idx="0">
                  <c:v>5.7</c:v>
                </c:pt>
                <c:pt idx="1">
                  <c:v>5.0999999999999996</c:v>
                </c:pt>
                <c:pt idx="2">
                  <c:v>4.8</c:v>
                </c:pt>
                <c:pt idx="3">
                  <c:v>5.8</c:v>
                </c:pt>
                <c:pt idx="4">
                  <c:v>6.5</c:v>
                </c:pt>
                <c:pt idx="5">
                  <c:v>5.4</c:v>
                </c:pt>
                <c:pt idx="6">
                  <c:v>5.7</c:v>
                </c:pt>
                <c:pt idx="7">
                  <c:v>6.2</c:v>
                </c:pt>
                <c:pt idx="8">
                  <c:v>5.9</c:v>
                </c:pt>
                <c:pt idx="9">
                  <c:v>4.5</c:v>
                </c:pt>
                <c:pt idx="10">
                  <c:v>4</c:v>
                </c:pt>
                <c:pt idx="11">
                  <c:v>4.0999999999999996</c:v>
                </c:pt>
                <c:pt idx="12">
                  <c:v>3.3</c:v>
                </c:pt>
                <c:pt idx="13">
                  <c:v>2.5</c:v>
                </c:pt>
                <c:pt idx="14">
                  <c:v>6</c:v>
                </c:pt>
                <c:pt idx="15">
                  <c:v>6.5</c:v>
                </c:pt>
                <c:pt idx="16">
                  <c:v>4.9000000000000004</c:v>
                </c:pt>
                <c:pt idx="17">
                  <c:v>5.8</c:v>
                </c:pt>
                <c:pt idx="18">
                  <c:v>4.8</c:v>
                </c:pt>
                <c:pt idx="19">
                  <c:v>4.5999999999999996</c:v>
                </c:pt>
                <c:pt idx="20">
                  <c:v>4.0999999999999996</c:v>
                </c:pt>
                <c:pt idx="21">
                  <c:v>3.9</c:v>
                </c:pt>
                <c:pt idx="22">
                  <c:v>3.5</c:v>
                </c:pt>
                <c:pt idx="23">
                  <c:v>3.2</c:v>
                </c:pt>
                <c:pt idx="24">
                  <c:v>3</c:v>
                </c:pt>
              </c:numCache>
            </c:numRef>
          </c:val>
          <c:extLst>
            <c:ext xmlns:c16="http://schemas.microsoft.com/office/drawing/2014/chart" uri="{C3380CC4-5D6E-409C-BE32-E72D297353CC}">
              <c16:uniqueId val="{0000000D-F8B6-46A2-A837-07114C11E2DA}"/>
            </c:ext>
          </c:extLst>
        </c:ser>
        <c:dLbls>
          <c:showLegendKey val="0"/>
          <c:showVal val="0"/>
          <c:showCatName val="0"/>
          <c:showSerName val="0"/>
          <c:showPercent val="0"/>
          <c:showBubbleSize val="0"/>
        </c:dLbls>
        <c:gapWidth val="219"/>
        <c:overlap val="-27"/>
        <c:axId val="156644528"/>
        <c:axId val="157403592"/>
      </c:barChart>
      <c:catAx>
        <c:axId val="15664452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solidFill>
                <a:latin typeface="Taz SemiLight" panose="020B0403040502020204" pitchFamily="34" charset="0"/>
                <a:ea typeface="+mn-ea"/>
                <a:cs typeface="+mn-cs"/>
              </a:defRPr>
            </a:pPr>
            <a:endParaRPr lang="en-US"/>
          </a:p>
        </c:txPr>
        <c:crossAx val="157403592"/>
        <c:crosses val="autoZero"/>
        <c:auto val="1"/>
        <c:lblAlgn val="ctr"/>
        <c:lblOffset val="100"/>
        <c:noMultiLvlLbl val="0"/>
      </c:catAx>
      <c:valAx>
        <c:axId val="157403592"/>
        <c:scaling>
          <c:orientation val="minMax"/>
        </c:scaling>
        <c:delete val="0"/>
        <c:axPos val="l"/>
        <c:majorGridlines>
          <c:spPr>
            <a:ln w="9525" cap="flat" cmpd="sng" algn="ctr">
              <a:solidFill>
                <a:srgbClr val="00A2BD"/>
              </a:solidFill>
              <a:prstDash val="dash"/>
              <a:round/>
            </a:ln>
            <a:effectLst/>
          </c:spPr>
        </c:majorGridlines>
        <c:title>
          <c:tx>
            <c:rich>
              <a:bodyPr rot="-5400000" spcFirstLastPara="1" vertOverflow="ellipsis" vert="horz" wrap="square" anchor="ctr" anchorCtr="1"/>
              <a:lstStyle/>
              <a:p>
                <a:pPr>
                  <a:defRPr sz="1600" b="0" i="0" u="none" strike="noStrike" kern="1200" baseline="0">
                    <a:solidFill>
                      <a:schemeClr val="tx1"/>
                    </a:solidFill>
                    <a:latin typeface="Taz SemiLight" panose="020B0403040502020204" pitchFamily="34" charset="0"/>
                    <a:ea typeface="+mn-ea"/>
                    <a:cs typeface="+mn-cs"/>
                  </a:defRPr>
                </a:pPr>
                <a:r>
                  <a:rPr lang="en-IN" dirty="0" smtClean="0"/>
                  <a:t>% of GDP</a:t>
                </a:r>
                <a:endParaRPr lang="en-IN" dirty="0"/>
              </a:p>
            </c:rich>
          </c:tx>
          <c:overlay val="0"/>
          <c:spPr>
            <a:noFill/>
            <a:ln>
              <a:noFill/>
            </a:ln>
            <a:effectLst/>
          </c:spPr>
          <c:txPr>
            <a:bodyPr rot="-5400000" spcFirstLastPara="1" vertOverflow="ellipsis" vert="horz" wrap="square" anchor="ctr" anchorCtr="1"/>
            <a:lstStyle/>
            <a:p>
              <a:pPr>
                <a:defRPr sz="1600" b="0" i="0" u="none" strike="noStrike" kern="1200" baseline="0">
                  <a:solidFill>
                    <a:schemeClr val="tx1"/>
                  </a:solidFill>
                  <a:latin typeface="Taz SemiLight" panose="020B0403040502020204" pitchFamily="34" charset="0"/>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solidFill>
                <a:latin typeface="Taz SemiLight" panose="020B0403040502020204" pitchFamily="34" charset="0"/>
                <a:ea typeface="+mn-ea"/>
                <a:cs typeface="+mn-cs"/>
              </a:defRPr>
            </a:pPr>
            <a:endParaRPr lang="en-US"/>
          </a:p>
        </c:txPr>
        <c:crossAx val="156644528"/>
        <c:crosses val="autoZero"/>
        <c:crossBetween val="between"/>
      </c:valAx>
      <c:spPr>
        <a:noFill/>
        <a:ln>
          <a:noFill/>
        </a:ln>
        <a:effectLst/>
      </c:spPr>
    </c:plotArea>
    <c:plotVisOnly val="1"/>
    <c:dispBlanksAs val="gap"/>
    <c:showDLblsOverMax val="0"/>
  </c:chart>
  <c:spPr>
    <a:noFill/>
    <a:ln>
      <a:noFill/>
    </a:ln>
    <a:effectLst/>
  </c:spPr>
  <c:txPr>
    <a:bodyPr/>
    <a:lstStyle/>
    <a:p>
      <a:pPr>
        <a:defRPr sz="1600">
          <a:solidFill>
            <a:schemeClr val="tx1"/>
          </a:solidFill>
          <a:latin typeface="Taz SemiLight" panose="020B0403040502020204" pitchFamily="34" charset="0"/>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5629331483138251E-2"/>
          <c:y val="3.5651839122936936E-2"/>
          <c:w val="0.90843385444871971"/>
          <c:h val="0.79078940597827085"/>
        </c:manualLayout>
      </c:layout>
      <c:barChart>
        <c:barDir val="col"/>
        <c:grouping val="clustered"/>
        <c:varyColors val="0"/>
        <c:ser>
          <c:idx val="0"/>
          <c:order val="0"/>
          <c:tx>
            <c:strRef>
              <c:f>CAD!$B$1</c:f>
              <c:strCache>
                <c:ptCount val="1"/>
                <c:pt idx="0">
                  <c:v>EHCAIN Index - Mid Price</c:v>
                </c:pt>
              </c:strCache>
            </c:strRef>
          </c:tx>
          <c:spPr>
            <a:solidFill>
              <a:srgbClr val="00B050"/>
            </a:solidFill>
            <a:ln>
              <a:noFill/>
            </a:ln>
            <a:effectLst/>
          </c:spPr>
          <c:invertIfNegative val="1"/>
          <c:trendline>
            <c:spPr>
              <a:ln w="38100" cap="rnd">
                <a:solidFill>
                  <a:schemeClr val="accent1"/>
                </a:solidFill>
                <a:prstDash val="sysDot"/>
              </a:ln>
              <a:effectLst/>
            </c:spPr>
            <c:trendlineType val="movingAvg"/>
            <c:period val="2"/>
            <c:dispRSqr val="0"/>
            <c:dispEq val="0"/>
          </c:trendline>
          <c:cat>
            <c:numRef>
              <c:f>CAD!$A$2:$A$85</c:f>
              <c:numCache>
                <c:formatCode>m/d/yyyy</c:formatCode>
                <c:ptCount val="83"/>
                <c:pt idx="0">
                  <c:v>35155</c:v>
                </c:pt>
                <c:pt idx="1">
                  <c:v>35246</c:v>
                </c:pt>
                <c:pt idx="2">
                  <c:v>35338</c:v>
                </c:pt>
                <c:pt idx="3">
                  <c:v>35430</c:v>
                </c:pt>
                <c:pt idx="4">
                  <c:v>35520</c:v>
                </c:pt>
                <c:pt idx="5">
                  <c:v>35611</c:v>
                </c:pt>
                <c:pt idx="6">
                  <c:v>35703</c:v>
                </c:pt>
                <c:pt idx="7">
                  <c:v>35795</c:v>
                </c:pt>
                <c:pt idx="8">
                  <c:v>35885</c:v>
                </c:pt>
                <c:pt idx="9">
                  <c:v>35976</c:v>
                </c:pt>
                <c:pt idx="10">
                  <c:v>36068</c:v>
                </c:pt>
                <c:pt idx="11">
                  <c:v>36160</c:v>
                </c:pt>
                <c:pt idx="12">
                  <c:v>36250</c:v>
                </c:pt>
                <c:pt idx="13">
                  <c:v>36341</c:v>
                </c:pt>
                <c:pt idx="14">
                  <c:v>36433</c:v>
                </c:pt>
                <c:pt idx="15">
                  <c:v>36525</c:v>
                </c:pt>
                <c:pt idx="16">
                  <c:v>36616</c:v>
                </c:pt>
                <c:pt idx="17">
                  <c:v>36707</c:v>
                </c:pt>
                <c:pt idx="18">
                  <c:v>36799</c:v>
                </c:pt>
                <c:pt idx="19">
                  <c:v>36891</c:v>
                </c:pt>
                <c:pt idx="20">
                  <c:v>36981</c:v>
                </c:pt>
                <c:pt idx="21">
                  <c:v>37072</c:v>
                </c:pt>
                <c:pt idx="22">
                  <c:v>37164</c:v>
                </c:pt>
                <c:pt idx="23">
                  <c:v>37256</c:v>
                </c:pt>
                <c:pt idx="24">
                  <c:v>37346</c:v>
                </c:pt>
                <c:pt idx="25">
                  <c:v>37437</c:v>
                </c:pt>
                <c:pt idx="26">
                  <c:v>37529</c:v>
                </c:pt>
                <c:pt idx="27">
                  <c:v>37621</c:v>
                </c:pt>
                <c:pt idx="28">
                  <c:v>37711</c:v>
                </c:pt>
                <c:pt idx="29">
                  <c:v>37802</c:v>
                </c:pt>
                <c:pt idx="30">
                  <c:v>37894</c:v>
                </c:pt>
                <c:pt idx="31">
                  <c:v>37986</c:v>
                </c:pt>
                <c:pt idx="32">
                  <c:v>38077</c:v>
                </c:pt>
                <c:pt idx="33">
                  <c:v>38168</c:v>
                </c:pt>
                <c:pt idx="34">
                  <c:v>38260</c:v>
                </c:pt>
                <c:pt idx="35">
                  <c:v>38352</c:v>
                </c:pt>
                <c:pt idx="36">
                  <c:v>38442</c:v>
                </c:pt>
                <c:pt idx="37">
                  <c:v>38533</c:v>
                </c:pt>
                <c:pt idx="38">
                  <c:v>38625</c:v>
                </c:pt>
                <c:pt idx="39">
                  <c:v>38717</c:v>
                </c:pt>
                <c:pt idx="40">
                  <c:v>38807</c:v>
                </c:pt>
                <c:pt idx="41">
                  <c:v>38898</c:v>
                </c:pt>
                <c:pt idx="42">
                  <c:v>38990</c:v>
                </c:pt>
                <c:pt idx="43">
                  <c:v>39082</c:v>
                </c:pt>
                <c:pt idx="44">
                  <c:v>39172</c:v>
                </c:pt>
                <c:pt idx="45">
                  <c:v>39263</c:v>
                </c:pt>
                <c:pt idx="46">
                  <c:v>39355</c:v>
                </c:pt>
                <c:pt idx="47">
                  <c:v>39447</c:v>
                </c:pt>
                <c:pt idx="48">
                  <c:v>39538</c:v>
                </c:pt>
                <c:pt idx="49">
                  <c:v>39629</c:v>
                </c:pt>
                <c:pt idx="50">
                  <c:v>39721</c:v>
                </c:pt>
                <c:pt idx="51">
                  <c:v>39813</c:v>
                </c:pt>
                <c:pt idx="52">
                  <c:v>39903</c:v>
                </c:pt>
                <c:pt idx="53">
                  <c:v>39994</c:v>
                </c:pt>
                <c:pt idx="54">
                  <c:v>40086</c:v>
                </c:pt>
                <c:pt idx="55">
                  <c:v>40178</c:v>
                </c:pt>
                <c:pt idx="56">
                  <c:v>40268</c:v>
                </c:pt>
                <c:pt idx="57">
                  <c:v>40359</c:v>
                </c:pt>
                <c:pt idx="58">
                  <c:v>40451</c:v>
                </c:pt>
                <c:pt idx="59">
                  <c:v>40543</c:v>
                </c:pt>
                <c:pt idx="60">
                  <c:v>40633</c:v>
                </c:pt>
                <c:pt idx="61">
                  <c:v>40724</c:v>
                </c:pt>
                <c:pt idx="62">
                  <c:v>40816</c:v>
                </c:pt>
                <c:pt idx="63">
                  <c:v>40908</c:v>
                </c:pt>
                <c:pt idx="64">
                  <c:v>40999</c:v>
                </c:pt>
                <c:pt idx="65">
                  <c:v>41090</c:v>
                </c:pt>
                <c:pt idx="66">
                  <c:v>41182</c:v>
                </c:pt>
                <c:pt idx="67">
                  <c:v>41274</c:v>
                </c:pt>
                <c:pt idx="68">
                  <c:v>41364</c:v>
                </c:pt>
                <c:pt idx="69">
                  <c:v>41455</c:v>
                </c:pt>
                <c:pt idx="70">
                  <c:v>41547</c:v>
                </c:pt>
                <c:pt idx="71">
                  <c:v>41639</c:v>
                </c:pt>
                <c:pt idx="72">
                  <c:v>41729</c:v>
                </c:pt>
                <c:pt idx="73">
                  <c:v>41820</c:v>
                </c:pt>
                <c:pt idx="74">
                  <c:v>41912</c:v>
                </c:pt>
                <c:pt idx="75">
                  <c:v>42004</c:v>
                </c:pt>
                <c:pt idx="76">
                  <c:v>42094</c:v>
                </c:pt>
                <c:pt idx="77">
                  <c:v>42185</c:v>
                </c:pt>
                <c:pt idx="78">
                  <c:v>42277</c:v>
                </c:pt>
                <c:pt idx="79">
                  <c:v>42369</c:v>
                </c:pt>
                <c:pt idx="80">
                  <c:v>42460</c:v>
                </c:pt>
                <c:pt idx="81">
                  <c:v>42551</c:v>
                </c:pt>
                <c:pt idx="82">
                  <c:v>42643</c:v>
                </c:pt>
              </c:numCache>
              <c:extLst/>
            </c:numRef>
          </c:cat>
          <c:val>
            <c:numRef>
              <c:f>CAD!$B$2:$B$85</c:f>
              <c:numCache>
                <c:formatCode>General</c:formatCode>
                <c:ptCount val="83"/>
                <c:pt idx="0">
                  <c:v>-1.67</c:v>
                </c:pt>
                <c:pt idx="1">
                  <c:v>-1.9</c:v>
                </c:pt>
                <c:pt idx="2">
                  <c:v>-1.59</c:v>
                </c:pt>
                <c:pt idx="3">
                  <c:v>-1.62</c:v>
                </c:pt>
                <c:pt idx="4">
                  <c:v>-1.19</c:v>
                </c:pt>
                <c:pt idx="5">
                  <c:v>-0.94</c:v>
                </c:pt>
                <c:pt idx="6">
                  <c:v>-0.63</c:v>
                </c:pt>
                <c:pt idx="7">
                  <c:v>-0.77</c:v>
                </c:pt>
                <c:pt idx="8">
                  <c:v>-1.39</c:v>
                </c:pt>
                <c:pt idx="9">
                  <c:v>-1.61</c:v>
                </c:pt>
                <c:pt idx="10">
                  <c:v>-1.86</c:v>
                </c:pt>
                <c:pt idx="11">
                  <c:v>-1.68</c:v>
                </c:pt>
                <c:pt idx="12">
                  <c:v>-0.98</c:v>
                </c:pt>
                <c:pt idx="13">
                  <c:v>-0.87</c:v>
                </c:pt>
                <c:pt idx="14">
                  <c:v>-0.88</c:v>
                </c:pt>
                <c:pt idx="15">
                  <c:v>-0.64</c:v>
                </c:pt>
                <c:pt idx="16">
                  <c:v>-0.93</c:v>
                </c:pt>
                <c:pt idx="17">
                  <c:v>-1.1000000000000001</c:v>
                </c:pt>
                <c:pt idx="18">
                  <c:v>-1.21</c:v>
                </c:pt>
                <c:pt idx="19">
                  <c:v>-0.97</c:v>
                </c:pt>
                <c:pt idx="20">
                  <c:v>-0.56000000000000005</c:v>
                </c:pt>
                <c:pt idx="21">
                  <c:v>0.23</c:v>
                </c:pt>
                <c:pt idx="22">
                  <c:v>0.35</c:v>
                </c:pt>
                <c:pt idx="23">
                  <c:v>0.28999999999999998</c:v>
                </c:pt>
                <c:pt idx="24">
                  <c:v>0.7</c:v>
                </c:pt>
                <c:pt idx="25">
                  <c:v>0.7</c:v>
                </c:pt>
                <c:pt idx="26">
                  <c:v>1.23</c:v>
                </c:pt>
                <c:pt idx="27">
                  <c:v>1.38</c:v>
                </c:pt>
                <c:pt idx="28">
                  <c:v>1.21</c:v>
                </c:pt>
                <c:pt idx="29">
                  <c:v>0.89</c:v>
                </c:pt>
                <c:pt idx="30">
                  <c:v>1.0900000000000001</c:v>
                </c:pt>
                <c:pt idx="31">
                  <c:v>1.47</c:v>
                </c:pt>
                <c:pt idx="32">
                  <c:v>2.21</c:v>
                </c:pt>
                <c:pt idx="33">
                  <c:v>2.78</c:v>
                </c:pt>
                <c:pt idx="34">
                  <c:v>1.53</c:v>
                </c:pt>
                <c:pt idx="35">
                  <c:v>0.11</c:v>
                </c:pt>
                <c:pt idx="36">
                  <c:v>-0.33</c:v>
                </c:pt>
                <c:pt idx="37">
                  <c:v>-1.44</c:v>
                </c:pt>
                <c:pt idx="38">
                  <c:v>-1.41</c:v>
                </c:pt>
                <c:pt idx="39">
                  <c:v>-1.28</c:v>
                </c:pt>
                <c:pt idx="40">
                  <c:v>-1.18</c:v>
                </c:pt>
                <c:pt idx="41">
                  <c:v>-1.0900000000000001</c:v>
                </c:pt>
                <c:pt idx="42">
                  <c:v>-1.25</c:v>
                </c:pt>
                <c:pt idx="43">
                  <c:v>-1.06</c:v>
                </c:pt>
                <c:pt idx="44">
                  <c:v>-1.06</c:v>
                </c:pt>
                <c:pt idx="45">
                  <c:v>-1.2</c:v>
                </c:pt>
                <c:pt idx="46">
                  <c:v>-0.91</c:v>
                </c:pt>
                <c:pt idx="47">
                  <c:v>-0.91</c:v>
                </c:pt>
                <c:pt idx="48">
                  <c:v>-1.37</c:v>
                </c:pt>
                <c:pt idx="49">
                  <c:v>-1.06</c:v>
                </c:pt>
                <c:pt idx="50">
                  <c:v>-1.8</c:v>
                </c:pt>
                <c:pt idx="51">
                  <c:v>-2.46</c:v>
                </c:pt>
                <c:pt idx="52">
                  <c:v>-1.89</c:v>
                </c:pt>
                <c:pt idx="53">
                  <c:v>-1.98</c:v>
                </c:pt>
                <c:pt idx="54">
                  <c:v>-1.68</c:v>
                </c:pt>
                <c:pt idx="55">
                  <c:v>-1.61</c:v>
                </c:pt>
                <c:pt idx="56">
                  <c:v>-2.79</c:v>
                </c:pt>
                <c:pt idx="57">
                  <c:v>-3.26</c:v>
                </c:pt>
                <c:pt idx="58">
                  <c:v>-3.6</c:v>
                </c:pt>
                <c:pt idx="59">
                  <c:v>-3.34</c:v>
                </c:pt>
                <c:pt idx="60">
                  <c:v>-2.79</c:v>
                </c:pt>
                <c:pt idx="61">
                  <c:v>-2.88</c:v>
                </c:pt>
                <c:pt idx="62">
                  <c:v>-2.96</c:v>
                </c:pt>
                <c:pt idx="63">
                  <c:v>-3.5</c:v>
                </c:pt>
                <c:pt idx="64">
                  <c:v>-4.4400000000000004</c:v>
                </c:pt>
                <c:pt idx="65">
                  <c:v>-4.5</c:v>
                </c:pt>
                <c:pt idx="66">
                  <c:v>-4.51</c:v>
                </c:pt>
                <c:pt idx="67">
                  <c:v>-5.08</c:v>
                </c:pt>
                <c:pt idx="68">
                  <c:v>-4.8</c:v>
                </c:pt>
                <c:pt idx="69">
                  <c:v>-5.03</c:v>
                </c:pt>
                <c:pt idx="70">
                  <c:v>-4.12</c:v>
                </c:pt>
                <c:pt idx="71">
                  <c:v>-2.62</c:v>
                </c:pt>
                <c:pt idx="72">
                  <c:v>-1.73</c:v>
                </c:pt>
                <c:pt idx="73">
                  <c:v>-0.95</c:v>
                </c:pt>
                <c:pt idx="74">
                  <c:v>-1.22</c:v>
                </c:pt>
                <c:pt idx="75">
                  <c:v>-1.38</c:v>
                </c:pt>
                <c:pt idx="76">
                  <c:v>-1.32</c:v>
                </c:pt>
                <c:pt idx="77">
                  <c:v>-1.25</c:v>
                </c:pt>
                <c:pt idx="78">
                  <c:v>-1.1399999999999999</c:v>
                </c:pt>
                <c:pt idx="79">
                  <c:v>-1.1000000000000001</c:v>
                </c:pt>
                <c:pt idx="80">
                  <c:v>-1.06</c:v>
                </c:pt>
                <c:pt idx="81">
                  <c:v>-0.77</c:v>
                </c:pt>
                <c:pt idx="82">
                  <c:v>-0.52</c:v>
                </c:pt>
              </c:numCache>
              <c:extLst/>
            </c:numRef>
          </c:val>
          <c:extLst>
            <c:ext xmlns:c14="http://schemas.microsoft.com/office/drawing/2007/8/2/chart" uri="{6F2FDCE9-48DA-4B69-8628-5D25D57E5C99}">
              <c14:invertSolidFillFmt>
                <c14:spPr xmlns:c14="http://schemas.microsoft.com/office/drawing/2007/8/2/chart">
                  <a:solidFill>
                    <a:srgbClr val="FF0000"/>
                  </a:solidFill>
                  <a:ln>
                    <a:noFill/>
                  </a:ln>
                  <a:effectLst/>
                </c14:spPr>
              </c14:invertSolidFillFmt>
            </c:ext>
            <c:ext xmlns:c16="http://schemas.microsoft.com/office/drawing/2014/chart" uri="{C3380CC4-5D6E-409C-BE32-E72D297353CC}">
              <c16:uniqueId val="{00000000-16A0-4B67-AAF0-DF50F93AFE52}"/>
            </c:ext>
          </c:extLst>
        </c:ser>
        <c:dLbls>
          <c:showLegendKey val="0"/>
          <c:showVal val="0"/>
          <c:showCatName val="0"/>
          <c:showSerName val="0"/>
          <c:showPercent val="0"/>
          <c:showBubbleSize val="0"/>
        </c:dLbls>
        <c:gapWidth val="219"/>
        <c:overlap val="-27"/>
        <c:axId val="157404768"/>
        <c:axId val="157405160"/>
        <c:extLst>
          <c:ext xmlns:c15="http://schemas.microsoft.com/office/drawing/2012/chart" uri="{02D57815-91ED-43cb-92C2-25804820EDAC}">
            <c15:filteredBarSeries>
              <c15:ser>
                <c:idx val="1"/>
                <c:order val="1"/>
                <c:tx>
                  <c:strRef>
                    <c:extLst>
                      <c:ext uri="{02D57815-91ED-43cb-92C2-25804820EDAC}">
                        <c15:formulaRef>
                          <c15:sqref>CAD!$A$3</c15:sqref>
                        </c15:formulaRef>
                      </c:ext>
                    </c:extLst>
                    <c:strCache>
                      <c:ptCount val="1"/>
                      <c:pt idx="0">
                        <c:v>31/03/1996</c:v>
                      </c:pt>
                    </c:strCache>
                  </c:strRef>
                </c:tx>
                <c:spPr>
                  <a:solidFill>
                    <a:schemeClr val="accent2"/>
                  </a:solidFill>
                  <a:ln>
                    <a:noFill/>
                  </a:ln>
                  <a:effectLst/>
                </c:spPr>
                <c:invertIfNegative val="0"/>
                <c:cat>
                  <c:numRef>
                    <c:extLst>
                      <c:ext uri="{02D57815-91ED-43cb-92C2-25804820EDAC}">
                        <c15:formulaRef>
                          <c15:sqref>CAD!$A$2:$A$85</c15:sqref>
                        </c15:formulaRef>
                      </c:ext>
                    </c:extLst>
                    <c:numCache>
                      <c:formatCode>m/d/yyyy</c:formatCode>
                      <c:ptCount val="83"/>
                      <c:pt idx="0">
                        <c:v>35155</c:v>
                      </c:pt>
                      <c:pt idx="1">
                        <c:v>35246</c:v>
                      </c:pt>
                      <c:pt idx="2">
                        <c:v>35338</c:v>
                      </c:pt>
                      <c:pt idx="3">
                        <c:v>35430</c:v>
                      </c:pt>
                      <c:pt idx="4">
                        <c:v>35520</c:v>
                      </c:pt>
                      <c:pt idx="5">
                        <c:v>35611</c:v>
                      </c:pt>
                      <c:pt idx="6">
                        <c:v>35703</c:v>
                      </c:pt>
                      <c:pt idx="7">
                        <c:v>35795</c:v>
                      </c:pt>
                      <c:pt idx="8">
                        <c:v>35885</c:v>
                      </c:pt>
                      <c:pt idx="9">
                        <c:v>35976</c:v>
                      </c:pt>
                      <c:pt idx="10">
                        <c:v>36068</c:v>
                      </c:pt>
                      <c:pt idx="11">
                        <c:v>36160</c:v>
                      </c:pt>
                      <c:pt idx="12">
                        <c:v>36250</c:v>
                      </c:pt>
                      <c:pt idx="13">
                        <c:v>36341</c:v>
                      </c:pt>
                      <c:pt idx="14">
                        <c:v>36433</c:v>
                      </c:pt>
                      <c:pt idx="15">
                        <c:v>36525</c:v>
                      </c:pt>
                      <c:pt idx="16">
                        <c:v>36616</c:v>
                      </c:pt>
                      <c:pt idx="17">
                        <c:v>36707</c:v>
                      </c:pt>
                      <c:pt idx="18">
                        <c:v>36799</c:v>
                      </c:pt>
                      <c:pt idx="19">
                        <c:v>36891</c:v>
                      </c:pt>
                      <c:pt idx="20">
                        <c:v>36981</c:v>
                      </c:pt>
                      <c:pt idx="21">
                        <c:v>37072</c:v>
                      </c:pt>
                      <c:pt idx="22">
                        <c:v>37164</c:v>
                      </c:pt>
                      <c:pt idx="23">
                        <c:v>37256</c:v>
                      </c:pt>
                      <c:pt idx="24">
                        <c:v>37346</c:v>
                      </c:pt>
                      <c:pt idx="25">
                        <c:v>37437</c:v>
                      </c:pt>
                      <c:pt idx="26">
                        <c:v>37529</c:v>
                      </c:pt>
                      <c:pt idx="27">
                        <c:v>37621</c:v>
                      </c:pt>
                      <c:pt idx="28">
                        <c:v>37711</c:v>
                      </c:pt>
                      <c:pt idx="29">
                        <c:v>37802</c:v>
                      </c:pt>
                      <c:pt idx="30">
                        <c:v>37894</c:v>
                      </c:pt>
                      <c:pt idx="31">
                        <c:v>37986</c:v>
                      </c:pt>
                      <c:pt idx="32">
                        <c:v>38077</c:v>
                      </c:pt>
                      <c:pt idx="33">
                        <c:v>38168</c:v>
                      </c:pt>
                      <c:pt idx="34">
                        <c:v>38260</c:v>
                      </c:pt>
                      <c:pt idx="35">
                        <c:v>38352</c:v>
                      </c:pt>
                      <c:pt idx="36">
                        <c:v>38442</c:v>
                      </c:pt>
                      <c:pt idx="37">
                        <c:v>38533</c:v>
                      </c:pt>
                      <c:pt idx="38">
                        <c:v>38625</c:v>
                      </c:pt>
                      <c:pt idx="39">
                        <c:v>38717</c:v>
                      </c:pt>
                      <c:pt idx="40">
                        <c:v>38807</c:v>
                      </c:pt>
                      <c:pt idx="41">
                        <c:v>38898</c:v>
                      </c:pt>
                      <c:pt idx="42">
                        <c:v>38990</c:v>
                      </c:pt>
                      <c:pt idx="43">
                        <c:v>39082</c:v>
                      </c:pt>
                      <c:pt idx="44">
                        <c:v>39172</c:v>
                      </c:pt>
                      <c:pt idx="45">
                        <c:v>39263</c:v>
                      </c:pt>
                      <c:pt idx="46">
                        <c:v>39355</c:v>
                      </c:pt>
                      <c:pt idx="47">
                        <c:v>39447</c:v>
                      </c:pt>
                      <c:pt idx="48">
                        <c:v>39538</c:v>
                      </c:pt>
                      <c:pt idx="49">
                        <c:v>39629</c:v>
                      </c:pt>
                      <c:pt idx="50">
                        <c:v>39721</c:v>
                      </c:pt>
                      <c:pt idx="51">
                        <c:v>39813</c:v>
                      </c:pt>
                      <c:pt idx="52">
                        <c:v>39903</c:v>
                      </c:pt>
                      <c:pt idx="53">
                        <c:v>39994</c:v>
                      </c:pt>
                      <c:pt idx="54">
                        <c:v>40086</c:v>
                      </c:pt>
                      <c:pt idx="55">
                        <c:v>40178</c:v>
                      </c:pt>
                      <c:pt idx="56">
                        <c:v>40268</c:v>
                      </c:pt>
                      <c:pt idx="57">
                        <c:v>40359</c:v>
                      </c:pt>
                      <c:pt idx="58">
                        <c:v>40451</c:v>
                      </c:pt>
                      <c:pt idx="59">
                        <c:v>40543</c:v>
                      </c:pt>
                      <c:pt idx="60">
                        <c:v>40633</c:v>
                      </c:pt>
                      <c:pt idx="61">
                        <c:v>40724</c:v>
                      </c:pt>
                      <c:pt idx="62">
                        <c:v>40816</c:v>
                      </c:pt>
                      <c:pt idx="63">
                        <c:v>40908</c:v>
                      </c:pt>
                      <c:pt idx="64">
                        <c:v>40999</c:v>
                      </c:pt>
                      <c:pt idx="65">
                        <c:v>41090</c:v>
                      </c:pt>
                      <c:pt idx="66">
                        <c:v>41182</c:v>
                      </c:pt>
                      <c:pt idx="67">
                        <c:v>41274</c:v>
                      </c:pt>
                      <c:pt idx="68">
                        <c:v>41364</c:v>
                      </c:pt>
                      <c:pt idx="69">
                        <c:v>41455</c:v>
                      </c:pt>
                      <c:pt idx="70">
                        <c:v>41547</c:v>
                      </c:pt>
                      <c:pt idx="71">
                        <c:v>41639</c:v>
                      </c:pt>
                      <c:pt idx="72">
                        <c:v>41729</c:v>
                      </c:pt>
                      <c:pt idx="73">
                        <c:v>41820</c:v>
                      </c:pt>
                      <c:pt idx="74">
                        <c:v>41912</c:v>
                      </c:pt>
                      <c:pt idx="75">
                        <c:v>42004</c:v>
                      </c:pt>
                      <c:pt idx="76">
                        <c:v>42094</c:v>
                      </c:pt>
                      <c:pt idx="77">
                        <c:v>42185</c:v>
                      </c:pt>
                      <c:pt idx="78">
                        <c:v>42277</c:v>
                      </c:pt>
                      <c:pt idx="79">
                        <c:v>42369</c:v>
                      </c:pt>
                      <c:pt idx="80">
                        <c:v>42460</c:v>
                      </c:pt>
                      <c:pt idx="81">
                        <c:v>42551</c:v>
                      </c:pt>
                      <c:pt idx="82">
                        <c:v>42643</c:v>
                      </c:pt>
                    </c:numCache>
                  </c:numRef>
                </c:cat>
                <c:val>
                  <c:numLit>
                    <c:ptCount val="0"/>
                  </c:numLit>
                </c:val>
                <c:extLst>
                  <c:ext xmlns:c16="http://schemas.microsoft.com/office/drawing/2014/chart" uri="{C3380CC4-5D6E-409C-BE32-E72D297353CC}">
                    <c16:uniqueId val="{00000001-16A0-4B67-AAF0-DF50F93AFE52}"/>
                  </c:ext>
                </c:extLst>
              </c15:ser>
            </c15:filteredBarSeries>
            <c15:filteredBarSeries>
              <c15:ser>
                <c:idx val="2"/>
                <c:order val="2"/>
                <c:tx>
                  <c:strRef>
                    <c:extLst xmlns:c15="http://schemas.microsoft.com/office/drawing/2012/chart">
                      <c:ext xmlns:c15="http://schemas.microsoft.com/office/drawing/2012/chart" uri="{02D57815-91ED-43cb-92C2-25804820EDAC}">
                        <c15:formulaRef>
                          <c15:sqref>CAD!$A$4</c15:sqref>
                        </c15:formulaRef>
                      </c:ext>
                    </c:extLst>
                    <c:strCache>
                      <c:ptCount val="1"/>
                      <c:pt idx="0">
                        <c:v>30/06/1996</c:v>
                      </c:pt>
                    </c:strCache>
                  </c:strRef>
                </c:tx>
                <c:spPr>
                  <a:solidFill>
                    <a:schemeClr val="accent3"/>
                  </a:solidFill>
                  <a:ln>
                    <a:noFill/>
                  </a:ln>
                  <a:effectLst/>
                </c:spPr>
                <c:invertIfNegative val="0"/>
                <c:cat>
                  <c:numRef>
                    <c:extLst xmlns:c15="http://schemas.microsoft.com/office/drawing/2012/chart">
                      <c:ext xmlns:c15="http://schemas.microsoft.com/office/drawing/2012/chart" uri="{02D57815-91ED-43cb-92C2-25804820EDAC}">
                        <c15:formulaRef>
                          <c15:sqref>CAD!$A$2:$A$85</c15:sqref>
                        </c15:formulaRef>
                      </c:ext>
                    </c:extLst>
                    <c:numCache>
                      <c:formatCode>m/d/yyyy</c:formatCode>
                      <c:ptCount val="83"/>
                      <c:pt idx="0">
                        <c:v>35155</c:v>
                      </c:pt>
                      <c:pt idx="1">
                        <c:v>35246</c:v>
                      </c:pt>
                      <c:pt idx="2">
                        <c:v>35338</c:v>
                      </c:pt>
                      <c:pt idx="3">
                        <c:v>35430</c:v>
                      </c:pt>
                      <c:pt idx="4">
                        <c:v>35520</c:v>
                      </c:pt>
                      <c:pt idx="5">
                        <c:v>35611</c:v>
                      </c:pt>
                      <c:pt idx="6">
                        <c:v>35703</c:v>
                      </c:pt>
                      <c:pt idx="7">
                        <c:v>35795</c:v>
                      </c:pt>
                      <c:pt idx="8">
                        <c:v>35885</c:v>
                      </c:pt>
                      <c:pt idx="9">
                        <c:v>35976</c:v>
                      </c:pt>
                      <c:pt idx="10">
                        <c:v>36068</c:v>
                      </c:pt>
                      <c:pt idx="11">
                        <c:v>36160</c:v>
                      </c:pt>
                      <c:pt idx="12">
                        <c:v>36250</c:v>
                      </c:pt>
                      <c:pt idx="13">
                        <c:v>36341</c:v>
                      </c:pt>
                      <c:pt idx="14">
                        <c:v>36433</c:v>
                      </c:pt>
                      <c:pt idx="15">
                        <c:v>36525</c:v>
                      </c:pt>
                      <c:pt idx="16">
                        <c:v>36616</c:v>
                      </c:pt>
                      <c:pt idx="17">
                        <c:v>36707</c:v>
                      </c:pt>
                      <c:pt idx="18">
                        <c:v>36799</c:v>
                      </c:pt>
                      <c:pt idx="19">
                        <c:v>36891</c:v>
                      </c:pt>
                      <c:pt idx="20">
                        <c:v>36981</c:v>
                      </c:pt>
                      <c:pt idx="21">
                        <c:v>37072</c:v>
                      </c:pt>
                      <c:pt idx="22">
                        <c:v>37164</c:v>
                      </c:pt>
                      <c:pt idx="23">
                        <c:v>37256</c:v>
                      </c:pt>
                      <c:pt idx="24">
                        <c:v>37346</c:v>
                      </c:pt>
                      <c:pt idx="25">
                        <c:v>37437</c:v>
                      </c:pt>
                      <c:pt idx="26">
                        <c:v>37529</c:v>
                      </c:pt>
                      <c:pt idx="27">
                        <c:v>37621</c:v>
                      </c:pt>
                      <c:pt idx="28">
                        <c:v>37711</c:v>
                      </c:pt>
                      <c:pt idx="29">
                        <c:v>37802</c:v>
                      </c:pt>
                      <c:pt idx="30">
                        <c:v>37894</c:v>
                      </c:pt>
                      <c:pt idx="31">
                        <c:v>37986</c:v>
                      </c:pt>
                      <c:pt idx="32">
                        <c:v>38077</c:v>
                      </c:pt>
                      <c:pt idx="33">
                        <c:v>38168</c:v>
                      </c:pt>
                      <c:pt idx="34">
                        <c:v>38260</c:v>
                      </c:pt>
                      <c:pt idx="35">
                        <c:v>38352</c:v>
                      </c:pt>
                      <c:pt idx="36">
                        <c:v>38442</c:v>
                      </c:pt>
                      <c:pt idx="37">
                        <c:v>38533</c:v>
                      </c:pt>
                      <c:pt idx="38">
                        <c:v>38625</c:v>
                      </c:pt>
                      <c:pt idx="39">
                        <c:v>38717</c:v>
                      </c:pt>
                      <c:pt idx="40">
                        <c:v>38807</c:v>
                      </c:pt>
                      <c:pt idx="41">
                        <c:v>38898</c:v>
                      </c:pt>
                      <c:pt idx="42">
                        <c:v>38990</c:v>
                      </c:pt>
                      <c:pt idx="43">
                        <c:v>39082</c:v>
                      </c:pt>
                      <c:pt idx="44">
                        <c:v>39172</c:v>
                      </c:pt>
                      <c:pt idx="45">
                        <c:v>39263</c:v>
                      </c:pt>
                      <c:pt idx="46">
                        <c:v>39355</c:v>
                      </c:pt>
                      <c:pt idx="47">
                        <c:v>39447</c:v>
                      </c:pt>
                      <c:pt idx="48">
                        <c:v>39538</c:v>
                      </c:pt>
                      <c:pt idx="49">
                        <c:v>39629</c:v>
                      </c:pt>
                      <c:pt idx="50">
                        <c:v>39721</c:v>
                      </c:pt>
                      <c:pt idx="51">
                        <c:v>39813</c:v>
                      </c:pt>
                      <c:pt idx="52">
                        <c:v>39903</c:v>
                      </c:pt>
                      <c:pt idx="53">
                        <c:v>39994</c:v>
                      </c:pt>
                      <c:pt idx="54">
                        <c:v>40086</c:v>
                      </c:pt>
                      <c:pt idx="55">
                        <c:v>40178</c:v>
                      </c:pt>
                      <c:pt idx="56">
                        <c:v>40268</c:v>
                      </c:pt>
                      <c:pt idx="57">
                        <c:v>40359</c:v>
                      </c:pt>
                      <c:pt idx="58">
                        <c:v>40451</c:v>
                      </c:pt>
                      <c:pt idx="59">
                        <c:v>40543</c:v>
                      </c:pt>
                      <c:pt idx="60">
                        <c:v>40633</c:v>
                      </c:pt>
                      <c:pt idx="61">
                        <c:v>40724</c:v>
                      </c:pt>
                      <c:pt idx="62">
                        <c:v>40816</c:v>
                      </c:pt>
                      <c:pt idx="63">
                        <c:v>40908</c:v>
                      </c:pt>
                      <c:pt idx="64">
                        <c:v>40999</c:v>
                      </c:pt>
                      <c:pt idx="65">
                        <c:v>41090</c:v>
                      </c:pt>
                      <c:pt idx="66">
                        <c:v>41182</c:v>
                      </c:pt>
                      <c:pt idx="67">
                        <c:v>41274</c:v>
                      </c:pt>
                      <c:pt idx="68">
                        <c:v>41364</c:v>
                      </c:pt>
                      <c:pt idx="69">
                        <c:v>41455</c:v>
                      </c:pt>
                      <c:pt idx="70">
                        <c:v>41547</c:v>
                      </c:pt>
                      <c:pt idx="71">
                        <c:v>41639</c:v>
                      </c:pt>
                      <c:pt idx="72">
                        <c:v>41729</c:v>
                      </c:pt>
                      <c:pt idx="73">
                        <c:v>41820</c:v>
                      </c:pt>
                      <c:pt idx="74">
                        <c:v>41912</c:v>
                      </c:pt>
                      <c:pt idx="75">
                        <c:v>42004</c:v>
                      </c:pt>
                      <c:pt idx="76">
                        <c:v>42094</c:v>
                      </c:pt>
                      <c:pt idx="77">
                        <c:v>42185</c:v>
                      </c:pt>
                      <c:pt idx="78">
                        <c:v>42277</c:v>
                      </c:pt>
                      <c:pt idx="79">
                        <c:v>42369</c:v>
                      </c:pt>
                      <c:pt idx="80">
                        <c:v>42460</c:v>
                      </c:pt>
                      <c:pt idx="81">
                        <c:v>42551</c:v>
                      </c:pt>
                      <c:pt idx="82">
                        <c:v>42643</c:v>
                      </c:pt>
                    </c:numCache>
                  </c:numRef>
                </c:cat>
                <c:val>
                  <c:numLit>
                    <c:ptCount val="0"/>
                  </c:numLit>
                </c:val>
                <c:extLst xmlns:c15="http://schemas.microsoft.com/office/drawing/2012/chart">
                  <c:ext xmlns:c16="http://schemas.microsoft.com/office/drawing/2014/chart" uri="{C3380CC4-5D6E-409C-BE32-E72D297353CC}">
                    <c16:uniqueId val="{00000002-16A0-4B67-AAF0-DF50F93AFE52}"/>
                  </c:ext>
                </c:extLst>
              </c15:ser>
            </c15:filteredBarSeries>
            <c15:filteredBarSeries>
              <c15:ser>
                <c:idx val="3"/>
                <c:order val="3"/>
                <c:tx>
                  <c:strRef>
                    <c:extLst xmlns:c15="http://schemas.microsoft.com/office/drawing/2012/chart">
                      <c:ext xmlns:c15="http://schemas.microsoft.com/office/drawing/2012/chart" uri="{02D57815-91ED-43cb-92C2-25804820EDAC}">
                        <c15:formulaRef>
                          <c15:sqref>CAD!$A$5</c15:sqref>
                        </c15:formulaRef>
                      </c:ext>
                    </c:extLst>
                    <c:strCache>
                      <c:ptCount val="1"/>
                      <c:pt idx="0">
                        <c:v>30/09/1996</c:v>
                      </c:pt>
                    </c:strCache>
                  </c:strRef>
                </c:tx>
                <c:spPr>
                  <a:solidFill>
                    <a:schemeClr val="accent4"/>
                  </a:solidFill>
                  <a:ln>
                    <a:noFill/>
                  </a:ln>
                  <a:effectLst/>
                </c:spPr>
                <c:invertIfNegative val="0"/>
                <c:cat>
                  <c:numRef>
                    <c:extLst xmlns:c15="http://schemas.microsoft.com/office/drawing/2012/chart">
                      <c:ext xmlns:c15="http://schemas.microsoft.com/office/drawing/2012/chart" uri="{02D57815-91ED-43cb-92C2-25804820EDAC}">
                        <c15:formulaRef>
                          <c15:sqref>CAD!$A$2:$A$85</c15:sqref>
                        </c15:formulaRef>
                      </c:ext>
                    </c:extLst>
                    <c:numCache>
                      <c:formatCode>m/d/yyyy</c:formatCode>
                      <c:ptCount val="83"/>
                      <c:pt idx="0">
                        <c:v>35155</c:v>
                      </c:pt>
                      <c:pt idx="1">
                        <c:v>35246</c:v>
                      </c:pt>
                      <c:pt idx="2">
                        <c:v>35338</c:v>
                      </c:pt>
                      <c:pt idx="3">
                        <c:v>35430</c:v>
                      </c:pt>
                      <c:pt idx="4">
                        <c:v>35520</c:v>
                      </c:pt>
                      <c:pt idx="5">
                        <c:v>35611</c:v>
                      </c:pt>
                      <c:pt idx="6">
                        <c:v>35703</c:v>
                      </c:pt>
                      <c:pt idx="7">
                        <c:v>35795</c:v>
                      </c:pt>
                      <c:pt idx="8">
                        <c:v>35885</c:v>
                      </c:pt>
                      <c:pt idx="9">
                        <c:v>35976</c:v>
                      </c:pt>
                      <c:pt idx="10">
                        <c:v>36068</c:v>
                      </c:pt>
                      <c:pt idx="11">
                        <c:v>36160</c:v>
                      </c:pt>
                      <c:pt idx="12">
                        <c:v>36250</c:v>
                      </c:pt>
                      <c:pt idx="13">
                        <c:v>36341</c:v>
                      </c:pt>
                      <c:pt idx="14">
                        <c:v>36433</c:v>
                      </c:pt>
                      <c:pt idx="15">
                        <c:v>36525</c:v>
                      </c:pt>
                      <c:pt idx="16">
                        <c:v>36616</c:v>
                      </c:pt>
                      <c:pt idx="17">
                        <c:v>36707</c:v>
                      </c:pt>
                      <c:pt idx="18">
                        <c:v>36799</c:v>
                      </c:pt>
                      <c:pt idx="19">
                        <c:v>36891</c:v>
                      </c:pt>
                      <c:pt idx="20">
                        <c:v>36981</c:v>
                      </c:pt>
                      <c:pt idx="21">
                        <c:v>37072</c:v>
                      </c:pt>
                      <c:pt idx="22">
                        <c:v>37164</c:v>
                      </c:pt>
                      <c:pt idx="23">
                        <c:v>37256</c:v>
                      </c:pt>
                      <c:pt idx="24">
                        <c:v>37346</c:v>
                      </c:pt>
                      <c:pt idx="25">
                        <c:v>37437</c:v>
                      </c:pt>
                      <c:pt idx="26">
                        <c:v>37529</c:v>
                      </c:pt>
                      <c:pt idx="27">
                        <c:v>37621</c:v>
                      </c:pt>
                      <c:pt idx="28">
                        <c:v>37711</c:v>
                      </c:pt>
                      <c:pt idx="29">
                        <c:v>37802</c:v>
                      </c:pt>
                      <c:pt idx="30">
                        <c:v>37894</c:v>
                      </c:pt>
                      <c:pt idx="31">
                        <c:v>37986</c:v>
                      </c:pt>
                      <c:pt idx="32">
                        <c:v>38077</c:v>
                      </c:pt>
                      <c:pt idx="33">
                        <c:v>38168</c:v>
                      </c:pt>
                      <c:pt idx="34">
                        <c:v>38260</c:v>
                      </c:pt>
                      <c:pt idx="35">
                        <c:v>38352</c:v>
                      </c:pt>
                      <c:pt idx="36">
                        <c:v>38442</c:v>
                      </c:pt>
                      <c:pt idx="37">
                        <c:v>38533</c:v>
                      </c:pt>
                      <c:pt idx="38">
                        <c:v>38625</c:v>
                      </c:pt>
                      <c:pt idx="39">
                        <c:v>38717</c:v>
                      </c:pt>
                      <c:pt idx="40">
                        <c:v>38807</c:v>
                      </c:pt>
                      <c:pt idx="41">
                        <c:v>38898</c:v>
                      </c:pt>
                      <c:pt idx="42">
                        <c:v>38990</c:v>
                      </c:pt>
                      <c:pt idx="43">
                        <c:v>39082</c:v>
                      </c:pt>
                      <c:pt idx="44">
                        <c:v>39172</c:v>
                      </c:pt>
                      <c:pt idx="45">
                        <c:v>39263</c:v>
                      </c:pt>
                      <c:pt idx="46">
                        <c:v>39355</c:v>
                      </c:pt>
                      <c:pt idx="47">
                        <c:v>39447</c:v>
                      </c:pt>
                      <c:pt idx="48">
                        <c:v>39538</c:v>
                      </c:pt>
                      <c:pt idx="49">
                        <c:v>39629</c:v>
                      </c:pt>
                      <c:pt idx="50">
                        <c:v>39721</c:v>
                      </c:pt>
                      <c:pt idx="51">
                        <c:v>39813</c:v>
                      </c:pt>
                      <c:pt idx="52">
                        <c:v>39903</c:v>
                      </c:pt>
                      <c:pt idx="53">
                        <c:v>39994</c:v>
                      </c:pt>
                      <c:pt idx="54">
                        <c:v>40086</c:v>
                      </c:pt>
                      <c:pt idx="55">
                        <c:v>40178</c:v>
                      </c:pt>
                      <c:pt idx="56">
                        <c:v>40268</c:v>
                      </c:pt>
                      <c:pt idx="57">
                        <c:v>40359</c:v>
                      </c:pt>
                      <c:pt idx="58">
                        <c:v>40451</c:v>
                      </c:pt>
                      <c:pt idx="59">
                        <c:v>40543</c:v>
                      </c:pt>
                      <c:pt idx="60">
                        <c:v>40633</c:v>
                      </c:pt>
                      <c:pt idx="61">
                        <c:v>40724</c:v>
                      </c:pt>
                      <c:pt idx="62">
                        <c:v>40816</c:v>
                      </c:pt>
                      <c:pt idx="63">
                        <c:v>40908</c:v>
                      </c:pt>
                      <c:pt idx="64">
                        <c:v>40999</c:v>
                      </c:pt>
                      <c:pt idx="65">
                        <c:v>41090</c:v>
                      </c:pt>
                      <c:pt idx="66">
                        <c:v>41182</c:v>
                      </c:pt>
                      <c:pt idx="67">
                        <c:v>41274</c:v>
                      </c:pt>
                      <c:pt idx="68">
                        <c:v>41364</c:v>
                      </c:pt>
                      <c:pt idx="69">
                        <c:v>41455</c:v>
                      </c:pt>
                      <c:pt idx="70">
                        <c:v>41547</c:v>
                      </c:pt>
                      <c:pt idx="71">
                        <c:v>41639</c:v>
                      </c:pt>
                      <c:pt idx="72">
                        <c:v>41729</c:v>
                      </c:pt>
                      <c:pt idx="73">
                        <c:v>41820</c:v>
                      </c:pt>
                      <c:pt idx="74">
                        <c:v>41912</c:v>
                      </c:pt>
                      <c:pt idx="75">
                        <c:v>42004</c:v>
                      </c:pt>
                      <c:pt idx="76">
                        <c:v>42094</c:v>
                      </c:pt>
                      <c:pt idx="77">
                        <c:v>42185</c:v>
                      </c:pt>
                      <c:pt idx="78">
                        <c:v>42277</c:v>
                      </c:pt>
                      <c:pt idx="79">
                        <c:v>42369</c:v>
                      </c:pt>
                      <c:pt idx="80">
                        <c:v>42460</c:v>
                      </c:pt>
                      <c:pt idx="81">
                        <c:v>42551</c:v>
                      </c:pt>
                      <c:pt idx="82">
                        <c:v>42643</c:v>
                      </c:pt>
                    </c:numCache>
                  </c:numRef>
                </c:cat>
                <c:val>
                  <c:numLit>
                    <c:ptCount val="0"/>
                  </c:numLit>
                </c:val>
                <c:extLst xmlns:c15="http://schemas.microsoft.com/office/drawing/2012/chart">
                  <c:ext xmlns:c16="http://schemas.microsoft.com/office/drawing/2014/chart" uri="{C3380CC4-5D6E-409C-BE32-E72D297353CC}">
                    <c16:uniqueId val="{00000003-16A0-4B67-AAF0-DF50F93AFE52}"/>
                  </c:ext>
                </c:extLst>
              </c15:ser>
            </c15:filteredBarSeries>
            <c15:filteredBarSeries>
              <c15:ser>
                <c:idx val="4"/>
                <c:order val="4"/>
                <c:tx>
                  <c:strRef>
                    <c:extLst xmlns:c15="http://schemas.microsoft.com/office/drawing/2012/chart">
                      <c:ext xmlns:c15="http://schemas.microsoft.com/office/drawing/2012/chart" uri="{02D57815-91ED-43cb-92C2-25804820EDAC}">
                        <c15:formulaRef>
                          <c15:sqref>CAD!$A$6</c15:sqref>
                        </c15:formulaRef>
                      </c:ext>
                    </c:extLst>
                    <c:strCache>
                      <c:ptCount val="1"/>
                      <c:pt idx="0">
                        <c:v>31/12/1996</c:v>
                      </c:pt>
                    </c:strCache>
                  </c:strRef>
                </c:tx>
                <c:spPr>
                  <a:solidFill>
                    <a:schemeClr val="accent5"/>
                  </a:solidFill>
                  <a:ln>
                    <a:noFill/>
                  </a:ln>
                  <a:effectLst/>
                </c:spPr>
                <c:invertIfNegative val="0"/>
                <c:cat>
                  <c:numRef>
                    <c:extLst xmlns:c15="http://schemas.microsoft.com/office/drawing/2012/chart">
                      <c:ext xmlns:c15="http://schemas.microsoft.com/office/drawing/2012/chart" uri="{02D57815-91ED-43cb-92C2-25804820EDAC}">
                        <c15:formulaRef>
                          <c15:sqref>CAD!$A$2:$A$85</c15:sqref>
                        </c15:formulaRef>
                      </c:ext>
                    </c:extLst>
                    <c:numCache>
                      <c:formatCode>m/d/yyyy</c:formatCode>
                      <c:ptCount val="83"/>
                      <c:pt idx="0">
                        <c:v>35155</c:v>
                      </c:pt>
                      <c:pt idx="1">
                        <c:v>35246</c:v>
                      </c:pt>
                      <c:pt idx="2">
                        <c:v>35338</c:v>
                      </c:pt>
                      <c:pt idx="3">
                        <c:v>35430</c:v>
                      </c:pt>
                      <c:pt idx="4">
                        <c:v>35520</c:v>
                      </c:pt>
                      <c:pt idx="5">
                        <c:v>35611</c:v>
                      </c:pt>
                      <c:pt idx="6">
                        <c:v>35703</c:v>
                      </c:pt>
                      <c:pt idx="7">
                        <c:v>35795</c:v>
                      </c:pt>
                      <c:pt idx="8">
                        <c:v>35885</c:v>
                      </c:pt>
                      <c:pt idx="9">
                        <c:v>35976</c:v>
                      </c:pt>
                      <c:pt idx="10">
                        <c:v>36068</c:v>
                      </c:pt>
                      <c:pt idx="11">
                        <c:v>36160</c:v>
                      </c:pt>
                      <c:pt idx="12">
                        <c:v>36250</c:v>
                      </c:pt>
                      <c:pt idx="13">
                        <c:v>36341</c:v>
                      </c:pt>
                      <c:pt idx="14">
                        <c:v>36433</c:v>
                      </c:pt>
                      <c:pt idx="15">
                        <c:v>36525</c:v>
                      </c:pt>
                      <c:pt idx="16">
                        <c:v>36616</c:v>
                      </c:pt>
                      <c:pt idx="17">
                        <c:v>36707</c:v>
                      </c:pt>
                      <c:pt idx="18">
                        <c:v>36799</c:v>
                      </c:pt>
                      <c:pt idx="19">
                        <c:v>36891</c:v>
                      </c:pt>
                      <c:pt idx="20">
                        <c:v>36981</c:v>
                      </c:pt>
                      <c:pt idx="21">
                        <c:v>37072</c:v>
                      </c:pt>
                      <c:pt idx="22">
                        <c:v>37164</c:v>
                      </c:pt>
                      <c:pt idx="23">
                        <c:v>37256</c:v>
                      </c:pt>
                      <c:pt idx="24">
                        <c:v>37346</c:v>
                      </c:pt>
                      <c:pt idx="25">
                        <c:v>37437</c:v>
                      </c:pt>
                      <c:pt idx="26">
                        <c:v>37529</c:v>
                      </c:pt>
                      <c:pt idx="27">
                        <c:v>37621</c:v>
                      </c:pt>
                      <c:pt idx="28">
                        <c:v>37711</c:v>
                      </c:pt>
                      <c:pt idx="29">
                        <c:v>37802</c:v>
                      </c:pt>
                      <c:pt idx="30">
                        <c:v>37894</c:v>
                      </c:pt>
                      <c:pt idx="31">
                        <c:v>37986</c:v>
                      </c:pt>
                      <c:pt idx="32">
                        <c:v>38077</c:v>
                      </c:pt>
                      <c:pt idx="33">
                        <c:v>38168</c:v>
                      </c:pt>
                      <c:pt idx="34">
                        <c:v>38260</c:v>
                      </c:pt>
                      <c:pt idx="35">
                        <c:v>38352</c:v>
                      </c:pt>
                      <c:pt idx="36">
                        <c:v>38442</c:v>
                      </c:pt>
                      <c:pt idx="37">
                        <c:v>38533</c:v>
                      </c:pt>
                      <c:pt idx="38">
                        <c:v>38625</c:v>
                      </c:pt>
                      <c:pt idx="39">
                        <c:v>38717</c:v>
                      </c:pt>
                      <c:pt idx="40">
                        <c:v>38807</c:v>
                      </c:pt>
                      <c:pt idx="41">
                        <c:v>38898</c:v>
                      </c:pt>
                      <c:pt idx="42">
                        <c:v>38990</c:v>
                      </c:pt>
                      <c:pt idx="43">
                        <c:v>39082</c:v>
                      </c:pt>
                      <c:pt idx="44">
                        <c:v>39172</c:v>
                      </c:pt>
                      <c:pt idx="45">
                        <c:v>39263</c:v>
                      </c:pt>
                      <c:pt idx="46">
                        <c:v>39355</c:v>
                      </c:pt>
                      <c:pt idx="47">
                        <c:v>39447</c:v>
                      </c:pt>
                      <c:pt idx="48">
                        <c:v>39538</c:v>
                      </c:pt>
                      <c:pt idx="49">
                        <c:v>39629</c:v>
                      </c:pt>
                      <c:pt idx="50">
                        <c:v>39721</c:v>
                      </c:pt>
                      <c:pt idx="51">
                        <c:v>39813</c:v>
                      </c:pt>
                      <c:pt idx="52">
                        <c:v>39903</c:v>
                      </c:pt>
                      <c:pt idx="53">
                        <c:v>39994</c:v>
                      </c:pt>
                      <c:pt idx="54">
                        <c:v>40086</c:v>
                      </c:pt>
                      <c:pt idx="55">
                        <c:v>40178</c:v>
                      </c:pt>
                      <c:pt idx="56">
                        <c:v>40268</c:v>
                      </c:pt>
                      <c:pt idx="57">
                        <c:v>40359</c:v>
                      </c:pt>
                      <c:pt idx="58">
                        <c:v>40451</c:v>
                      </c:pt>
                      <c:pt idx="59">
                        <c:v>40543</c:v>
                      </c:pt>
                      <c:pt idx="60">
                        <c:v>40633</c:v>
                      </c:pt>
                      <c:pt idx="61">
                        <c:v>40724</c:v>
                      </c:pt>
                      <c:pt idx="62">
                        <c:v>40816</c:v>
                      </c:pt>
                      <c:pt idx="63">
                        <c:v>40908</c:v>
                      </c:pt>
                      <c:pt idx="64">
                        <c:v>40999</c:v>
                      </c:pt>
                      <c:pt idx="65">
                        <c:v>41090</c:v>
                      </c:pt>
                      <c:pt idx="66">
                        <c:v>41182</c:v>
                      </c:pt>
                      <c:pt idx="67">
                        <c:v>41274</c:v>
                      </c:pt>
                      <c:pt idx="68">
                        <c:v>41364</c:v>
                      </c:pt>
                      <c:pt idx="69">
                        <c:v>41455</c:v>
                      </c:pt>
                      <c:pt idx="70">
                        <c:v>41547</c:v>
                      </c:pt>
                      <c:pt idx="71">
                        <c:v>41639</c:v>
                      </c:pt>
                      <c:pt idx="72">
                        <c:v>41729</c:v>
                      </c:pt>
                      <c:pt idx="73">
                        <c:v>41820</c:v>
                      </c:pt>
                      <c:pt idx="74">
                        <c:v>41912</c:v>
                      </c:pt>
                      <c:pt idx="75">
                        <c:v>42004</c:v>
                      </c:pt>
                      <c:pt idx="76">
                        <c:v>42094</c:v>
                      </c:pt>
                      <c:pt idx="77">
                        <c:v>42185</c:v>
                      </c:pt>
                      <c:pt idx="78">
                        <c:v>42277</c:v>
                      </c:pt>
                      <c:pt idx="79">
                        <c:v>42369</c:v>
                      </c:pt>
                      <c:pt idx="80">
                        <c:v>42460</c:v>
                      </c:pt>
                      <c:pt idx="81">
                        <c:v>42551</c:v>
                      </c:pt>
                      <c:pt idx="82">
                        <c:v>42643</c:v>
                      </c:pt>
                    </c:numCache>
                  </c:numRef>
                </c:cat>
                <c:val>
                  <c:numLit>
                    <c:ptCount val="0"/>
                  </c:numLit>
                </c:val>
                <c:extLst xmlns:c15="http://schemas.microsoft.com/office/drawing/2012/chart">
                  <c:ext xmlns:c16="http://schemas.microsoft.com/office/drawing/2014/chart" uri="{C3380CC4-5D6E-409C-BE32-E72D297353CC}">
                    <c16:uniqueId val="{00000004-16A0-4B67-AAF0-DF50F93AFE52}"/>
                  </c:ext>
                </c:extLst>
              </c15:ser>
            </c15:filteredBarSeries>
            <c15:filteredBarSeries>
              <c15:ser>
                <c:idx val="5"/>
                <c:order val="5"/>
                <c:tx>
                  <c:strRef>
                    <c:extLst xmlns:c15="http://schemas.microsoft.com/office/drawing/2012/chart">
                      <c:ext xmlns:c15="http://schemas.microsoft.com/office/drawing/2012/chart" uri="{02D57815-91ED-43cb-92C2-25804820EDAC}">
                        <c15:formulaRef>
                          <c15:sqref>CAD!$A$7</c15:sqref>
                        </c15:formulaRef>
                      </c:ext>
                    </c:extLst>
                    <c:strCache>
                      <c:ptCount val="1"/>
                      <c:pt idx="0">
                        <c:v>31/03/1997</c:v>
                      </c:pt>
                    </c:strCache>
                  </c:strRef>
                </c:tx>
                <c:spPr>
                  <a:solidFill>
                    <a:schemeClr val="accent6"/>
                  </a:solidFill>
                  <a:ln>
                    <a:noFill/>
                  </a:ln>
                  <a:effectLst/>
                </c:spPr>
                <c:invertIfNegative val="0"/>
                <c:cat>
                  <c:numRef>
                    <c:extLst xmlns:c15="http://schemas.microsoft.com/office/drawing/2012/chart">
                      <c:ext xmlns:c15="http://schemas.microsoft.com/office/drawing/2012/chart" uri="{02D57815-91ED-43cb-92C2-25804820EDAC}">
                        <c15:formulaRef>
                          <c15:sqref>CAD!$A$2:$A$85</c15:sqref>
                        </c15:formulaRef>
                      </c:ext>
                    </c:extLst>
                    <c:numCache>
                      <c:formatCode>m/d/yyyy</c:formatCode>
                      <c:ptCount val="83"/>
                      <c:pt idx="0">
                        <c:v>35155</c:v>
                      </c:pt>
                      <c:pt idx="1">
                        <c:v>35246</c:v>
                      </c:pt>
                      <c:pt idx="2">
                        <c:v>35338</c:v>
                      </c:pt>
                      <c:pt idx="3">
                        <c:v>35430</c:v>
                      </c:pt>
                      <c:pt idx="4">
                        <c:v>35520</c:v>
                      </c:pt>
                      <c:pt idx="5">
                        <c:v>35611</c:v>
                      </c:pt>
                      <c:pt idx="6">
                        <c:v>35703</c:v>
                      </c:pt>
                      <c:pt idx="7">
                        <c:v>35795</c:v>
                      </c:pt>
                      <c:pt idx="8">
                        <c:v>35885</c:v>
                      </c:pt>
                      <c:pt idx="9">
                        <c:v>35976</c:v>
                      </c:pt>
                      <c:pt idx="10">
                        <c:v>36068</c:v>
                      </c:pt>
                      <c:pt idx="11">
                        <c:v>36160</c:v>
                      </c:pt>
                      <c:pt idx="12">
                        <c:v>36250</c:v>
                      </c:pt>
                      <c:pt idx="13">
                        <c:v>36341</c:v>
                      </c:pt>
                      <c:pt idx="14">
                        <c:v>36433</c:v>
                      </c:pt>
                      <c:pt idx="15">
                        <c:v>36525</c:v>
                      </c:pt>
                      <c:pt idx="16">
                        <c:v>36616</c:v>
                      </c:pt>
                      <c:pt idx="17">
                        <c:v>36707</c:v>
                      </c:pt>
                      <c:pt idx="18">
                        <c:v>36799</c:v>
                      </c:pt>
                      <c:pt idx="19">
                        <c:v>36891</c:v>
                      </c:pt>
                      <c:pt idx="20">
                        <c:v>36981</c:v>
                      </c:pt>
                      <c:pt idx="21">
                        <c:v>37072</c:v>
                      </c:pt>
                      <c:pt idx="22">
                        <c:v>37164</c:v>
                      </c:pt>
                      <c:pt idx="23">
                        <c:v>37256</c:v>
                      </c:pt>
                      <c:pt idx="24">
                        <c:v>37346</c:v>
                      </c:pt>
                      <c:pt idx="25">
                        <c:v>37437</c:v>
                      </c:pt>
                      <c:pt idx="26">
                        <c:v>37529</c:v>
                      </c:pt>
                      <c:pt idx="27">
                        <c:v>37621</c:v>
                      </c:pt>
                      <c:pt idx="28">
                        <c:v>37711</c:v>
                      </c:pt>
                      <c:pt idx="29">
                        <c:v>37802</c:v>
                      </c:pt>
                      <c:pt idx="30">
                        <c:v>37894</c:v>
                      </c:pt>
                      <c:pt idx="31">
                        <c:v>37986</c:v>
                      </c:pt>
                      <c:pt idx="32">
                        <c:v>38077</c:v>
                      </c:pt>
                      <c:pt idx="33">
                        <c:v>38168</c:v>
                      </c:pt>
                      <c:pt idx="34">
                        <c:v>38260</c:v>
                      </c:pt>
                      <c:pt idx="35">
                        <c:v>38352</c:v>
                      </c:pt>
                      <c:pt idx="36">
                        <c:v>38442</c:v>
                      </c:pt>
                      <c:pt idx="37">
                        <c:v>38533</c:v>
                      </c:pt>
                      <c:pt idx="38">
                        <c:v>38625</c:v>
                      </c:pt>
                      <c:pt idx="39">
                        <c:v>38717</c:v>
                      </c:pt>
                      <c:pt idx="40">
                        <c:v>38807</c:v>
                      </c:pt>
                      <c:pt idx="41">
                        <c:v>38898</c:v>
                      </c:pt>
                      <c:pt idx="42">
                        <c:v>38990</c:v>
                      </c:pt>
                      <c:pt idx="43">
                        <c:v>39082</c:v>
                      </c:pt>
                      <c:pt idx="44">
                        <c:v>39172</c:v>
                      </c:pt>
                      <c:pt idx="45">
                        <c:v>39263</c:v>
                      </c:pt>
                      <c:pt idx="46">
                        <c:v>39355</c:v>
                      </c:pt>
                      <c:pt idx="47">
                        <c:v>39447</c:v>
                      </c:pt>
                      <c:pt idx="48">
                        <c:v>39538</c:v>
                      </c:pt>
                      <c:pt idx="49">
                        <c:v>39629</c:v>
                      </c:pt>
                      <c:pt idx="50">
                        <c:v>39721</c:v>
                      </c:pt>
                      <c:pt idx="51">
                        <c:v>39813</c:v>
                      </c:pt>
                      <c:pt idx="52">
                        <c:v>39903</c:v>
                      </c:pt>
                      <c:pt idx="53">
                        <c:v>39994</c:v>
                      </c:pt>
                      <c:pt idx="54">
                        <c:v>40086</c:v>
                      </c:pt>
                      <c:pt idx="55">
                        <c:v>40178</c:v>
                      </c:pt>
                      <c:pt idx="56">
                        <c:v>40268</c:v>
                      </c:pt>
                      <c:pt idx="57">
                        <c:v>40359</c:v>
                      </c:pt>
                      <c:pt idx="58">
                        <c:v>40451</c:v>
                      </c:pt>
                      <c:pt idx="59">
                        <c:v>40543</c:v>
                      </c:pt>
                      <c:pt idx="60">
                        <c:v>40633</c:v>
                      </c:pt>
                      <c:pt idx="61">
                        <c:v>40724</c:v>
                      </c:pt>
                      <c:pt idx="62">
                        <c:v>40816</c:v>
                      </c:pt>
                      <c:pt idx="63">
                        <c:v>40908</c:v>
                      </c:pt>
                      <c:pt idx="64">
                        <c:v>40999</c:v>
                      </c:pt>
                      <c:pt idx="65">
                        <c:v>41090</c:v>
                      </c:pt>
                      <c:pt idx="66">
                        <c:v>41182</c:v>
                      </c:pt>
                      <c:pt idx="67">
                        <c:v>41274</c:v>
                      </c:pt>
                      <c:pt idx="68">
                        <c:v>41364</c:v>
                      </c:pt>
                      <c:pt idx="69">
                        <c:v>41455</c:v>
                      </c:pt>
                      <c:pt idx="70">
                        <c:v>41547</c:v>
                      </c:pt>
                      <c:pt idx="71">
                        <c:v>41639</c:v>
                      </c:pt>
                      <c:pt idx="72">
                        <c:v>41729</c:v>
                      </c:pt>
                      <c:pt idx="73">
                        <c:v>41820</c:v>
                      </c:pt>
                      <c:pt idx="74">
                        <c:v>41912</c:v>
                      </c:pt>
                      <c:pt idx="75">
                        <c:v>42004</c:v>
                      </c:pt>
                      <c:pt idx="76">
                        <c:v>42094</c:v>
                      </c:pt>
                      <c:pt idx="77">
                        <c:v>42185</c:v>
                      </c:pt>
                      <c:pt idx="78">
                        <c:v>42277</c:v>
                      </c:pt>
                      <c:pt idx="79">
                        <c:v>42369</c:v>
                      </c:pt>
                      <c:pt idx="80">
                        <c:v>42460</c:v>
                      </c:pt>
                      <c:pt idx="81">
                        <c:v>42551</c:v>
                      </c:pt>
                      <c:pt idx="82">
                        <c:v>42643</c:v>
                      </c:pt>
                    </c:numCache>
                  </c:numRef>
                </c:cat>
                <c:val>
                  <c:numLit>
                    <c:ptCount val="0"/>
                  </c:numLit>
                </c:val>
                <c:extLst xmlns:c15="http://schemas.microsoft.com/office/drawing/2012/chart">
                  <c:ext xmlns:c16="http://schemas.microsoft.com/office/drawing/2014/chart" uri="{C3380CC4-5D6E-409C-BE32-E72D297353CC}">
                    <c16:uniqueId val="{00000005-16A0-4B67-AAF0-DF50F93AFE52}"/>
                  </c:ext>
                </c:extLst>
              </c15:ser>
            </c15:filteredBarSeries>
            <c15:filteredBarSeries>
              <c15:ser>
                <c:idx val="6"/>
                <c:order val="6"/>
                <c:tx>
                  <c:strRef>
                    <c:extLst xmlns:c15="http://schemas.microsoft.com/office/drawing/2012/chart">
                      <c:ext xmlns:c15="http://schemas.microsoft.com/office/drawing/2012/chart" uri="{02D57815-91ED-43cb-92C2-25804820EDAC}">
                        <c15:formulaRef>
                          <c15:sqref>CAD!$A$8</c15:sqref>
                        </c15:formulaRef>
                      </c:ext>
                    </c:extLst>
                    <c:strCache>
                      <c:ptCount val="1"/>
                      <c:pt idx="0">
                        <c:v>30/06/1997</c:v>
                      </c:pt>
                    </c:strCache>
                  </c:strRef>
                </c:tx>
                <c:spPr>
                  <a:solidFill>
                    <a:schemeClr val="accent1">
                      <a:lumMod val="60000"/>
                    </a:schemeClr>
                  </a:solidFill>
                  <a:ln>
                    <a:noFill/>
                  </a:ln>
                  <a:effectLst/>
                </c:spPr>
                <c:invertIfNegative val="0"/>
                <c:cat>
                  <c:numRef>
                    <c:extLst xmlns:c15="http://schemas.microsoft.com/office/drawing/2012/chart">
                      <c:ext xmlns:c15="http://schemas.microsoft.com/office/drawing/2012/chart" uri="{02D57815-91ED-43cb-92C2-25804820EDAC}">
                        <c15:formulaRef>
                          <c15:sqref>CAD!$A$2:$A$85</c15:sqref>
                        </c15:formulaRef>
                      </c:ext>
                    </c:extLst>
                    <c:numCache>
                      <c:formatCode>m/d/yyyy</c:formatCode>
                      <c:ptCount val="83"/>
                      <c:pt idx="0">
                        <c:v>35155</c:v>
                      </c:pt>
                      <c:pt idx="1">
                        <c:v>35246</c:v>
                      </c:pt>
                      <c:pt idx="2">
                        <c:v>35338</c:v>
                      </c:pt>
                      <c:pt idx="3">
                        <c:v>35430</c:v>
                      </c:pt>
                      <c:pt idx="4">
                        <c:v>35520</c:v>
                      </c:pt>
                      <c:pt idx="5">
                        <c:v>35611</c:v>
                      </c:pt>
                      <c:pt idx="6">
                        <c:v>35703</c:v>
                      </c:pt>
                      <c:pt idx="7">
                        <c:v>35795</c:v>
                      </c:pt>
                      <c:pt idx="8">
                        <c:v>35885</c:v>
                      </c:pt>
                      <c:pt idx="9">
                        <c:v>35976</c:v>
                      </c:pt>
                      <c:pt idx="10">
                        <c:v>36068</c:v>
                      </c:pt>
                      <c:pt idx="11">
                        <c:v>36160</c:v>
                      </c:pt>
                      <c:pt idx="12">
                        <c:v>36250</c:v>
                      </c:pt>
                      <c:pt idx="13">
                        <c:v>36341</c:v>
                      </c:pt>
                      <c:pt idx="14">
                        <c:v>36433</c:v>
                      </c:pt>
                      <c:pt idx="15">
                        <c:v>36525</c:v>
                      </c:pt>
                      <c:pt idx="16">
                        <c:v>36616</c:v>
                      </c:pt>
                      <c:pt idx="17">
                        <c:v>36707</c:v>
                      </c:pt>
                      <c:pt idx="18">
                        <c:v>36799</c:v>
                      </c:pt>
                      <c:pt idx="19">
                        <c:v>36891</c:v>
                      </c:pt>
                      <c:pt idx="20">
                        <c:v>36981</c:v>
                      </c:pt>
                      <c:pt idx="21">
                        <c:v>37072</c:v>
                      </c:pt>
                      <c:pt idx="22">
                        <c:v>37164</c:v>
                      </c:pt>
                      <c:pt idx="23">
                        <c:v>37256</c:v>
                      </c:pt>
                      <c:pt idx="24">
                        <c:v>37346</c:v>
                      </c:pt>
                      <c:pt idx="25">
                        <c:v>37437</c:v>
                      </c:pt>
                      <c:pt idx="26">
                        <c:v>37529</c:v>
                      </c:pt>
                      <c:pt idx="27">
                        <c:v>37621</c:v>
                      </c:pt>
                      <c:pt idx="28">
                        <c:v>37711</c:v>
                      </c:pt>
                      <c:pt idx="29">
                        <c:v>37802</c:v>
                      </c:pt>
                      <c:pt idx="30">
                        <c:v>37894</c:v>
                      </c:pt>
                      <c:pt idx="31">
                        <c:v>37986</c:v>
                      </c:pt>
                      <c:pt idx="32">
                        <c:v>38077</c:v>
                      </c:pt>
                      <c:pt idx="33">
                        <c:v>38168</c:v>
                      </c:pt>
                      <c:pt idx="34">
                        <c:v>38260</c:v>
                      </c:pt>
                      <c:pt idx="35">
                        <c:v>38352</c:v>
                      </c:pt>
                      <c:pt idx="36">
                        <c:v>38442</c:v>
                      </c:pt>
                      <c:pt idx="37">
                        <c:v>38533</c:v>
                      </c:pt>
                      <c:pt idx="38">
                        <c:v>38625</c:v>
                      </c:pt>
                      <c:pt idx="39">
                        <c:v>38717</c:v>
                      </c:pt>
                      <c:pt idx="40">
                        <c:v>38807</c:v>
                      </c:pt>
                      <c:pt idx="41">
                        <c:v>38898</c:v>
                      </c:pt>
                      <c:pt idx="42">
                        <c:v>38990</c:v>
                      </c:pt>
                      <c:pt idx="43">
                        <c:v>39082</c:v>
                      </c:pt>
                      <c:pt idx="44">
                        <c:v>39172</c:v>
                      </c:pt>
                      <c:pt idx="45">
                        <c:v>39263</c:v>
                      </c:pt>
                      <c:pt idx="46">
                        <c:v>39355</c:v>
                      </c:pt>
                      <c:pt idx="47">
                        <c:v>39447</c:v>
                      </c:pt>
                      <c:pt idx="48">
                        <c:v>39538</c:v>
                      </c:pt>
                      <c:pt idx="49">
                        <c:v>39629</c:v>
                      </c:pt>
                      <c:pt idx="50">
                        <c:v>39721</c:v>
                      </c:pt>
                      <c:pt idx="51">
                        <c:v>39813</c:v>
                      </c:pt>
                      <c:pt idx="52">
                        <c:v>39903</c:v>
                      </c:pt>
                      <c:pt idx="53">
                        <c:v>39994</c:v>
                      </c:pt>
                      <c:pt idx="54">
                        <c:v>40086</c:v>
                      </c:pt>
                      <c:pt idx="55">
                        <c:v>40178</c:v>
                      </c:pt>
                      <c:pt idx="56">
                        <c:v>40268</c:v>
                      </c:pt>
                      <c:pt idx="57">
                        <c:v>40359</c:v>
                      </c:pt>
                      <c:pt idx="58">
                        <c:v>40451</c:v>
                      </c:pt>
                      <c:pt idx="59">
                        <c:v>40543</c:v>
                      </c:pt>
                      <c:pt idx="60">
                        <c:v>40633</c:v>
                      </c:pt>
                      <c:pt idx="61">
                        <c:v>40724</c:v>
                      </c:pt>
                      <c:pt idx="62">
                        <c:v>40816</c:v>
                      </c:pt>
                      <c:pt idx="63">
                        <c:v>40908</c:v>
                      </c:pt>
                      <c:pt idx="64">
                        <c:v>40999</c:v>
                      </c:pt>
                      <c:pt idx="65">
                        <c:v>41090</c:v>
                      </c:pt>
                      <c:pt idx="66">
                        <c:v>41182</c:v>
                      </c:pt>
                      <c:pt idx="67">
                        <c:v>41274</c:v>
                      </c:pt>
                      <c:pt idx="68">
                        <c:v>41364</c:v>
                      </c:pt>
                      <c:pt idx="69">
                        <c:v>41455</c:v>
                      </c:pt>
                      <c:pt idx="70">
                        <c:v>41547</c:v>
                      </c:pt>
                      <c:pt idx="71">
                        <c:v>41639</c:v>
                      </c:pt>
                      <c:pt idx="72">
                        <c:v>41729</c:v>
                      </c:pt>
                      <c:pt idx="73">
                        <c:v>41820</c:v>
                      </c:pt>
                      <c:pt idx="74">
                        <c:v>41912</c:v>
                      </c:pt>
                      <c:pt idx="75">
                        <c:v>42004</c:v>
                      </c:pt>
                      <c:pt idx="76">
                        <c:v>42094</c:v>
                      </c:pt>
                      <c:pt idx="77">
                        <c:v>42185</c:v>
                      </c:pt>
                      <c:pt idx="78">
                        <c:v>42277</c:v>
                      </c:pt>
                      <c:pt idx="79">
                        <c:v>42369</c:v>
                      </c:pt>
                      <c:pt idx="80">
                        <c:v>42460</c:v>
                      </c:pt>
                      <c:pt idx="81">
                        <c:v>42551</c:v>
                      </c:pt>
                      <c:pt idx="82">
                        <c:v>42643</c:v>
                      </c:pt>
                    </c:numCache>
                  </c:numRef>
                </c:cat>
                <c:val>
                  <c:numLit>
                    <c:ptCount val="0"/>
                  </c:numLit>
                </c:val>
                <c:extLst xmlns:c15="http://schemas.microsoft.com/office/drawing/2012/chart">
                  <c:ext xmlns:c16="http://schemas.microsoft.com/office/drawing/2014/chart" uri="{C3380CC4-5D6E-409C-BE32-E72D297353CC}">
                    <c16:uniqueId val="{00000006-16A0-4B67-AAF0-DF50F93AFE52}"/>
                  </c:ext>
                </c:extLst>
              </c15:ser>
            </c15:filteredBarSeries>
            <c15:filteredBarSeries>
              <c15:ser>
                <c:idx val="7"/>
                <c:order val="7"/>
                <c:tx>
                  <c:strRef>
                    <c:extLst xmlns:c15="http://schemas.microsoft.com/office/drawing/2012/chart">
                      <c:ext xmlns:c15="http://schemas.microsoft.com/office/drawing/2012/chart" uri="{02D57815-91ED-43cb-92C2-25804820EDAC}">
                        <c15:formulaRef>
                          <c15:sqref>CAD!$A$9</c15:sqref>
                        </c15:formulaRef>
                      </c:ext>
                    </c:extLst>
                    <c:strCache>
                      <c:ptCount val="1"/>
                      <c:pt idx="0">
                        <c:v>30/09/1997</c:v>
                      </c:pt>
                    </c:strCache>
                  </c:strRef>
                </c:tx>
                <c:spPr>
                  <a:solidFill>
                    <a:schemeClr val="accent2">
                      <a:lumMod val="60000"/>
                    </a:schemeClr>
                  </a:solidFill>
                  <a:ln>
                    <a:noFill/>
                  </a:ln>
                  <a:effectLst/>
                </c:spPr>
                <c:invertIfNegative val="0"/>
                <c:cat>
                  <c:numRef>
                    <c:extLst xmlns:c15="http://schemas.microsoft.com/office/drawing/2012/chart">
                      <c:ext xmlns:c15="http://schemas.microsoft.com/office/drawing/2012/chart" uri="{02D57815-91ED-43cb-92C2-25804820EDAC}">
                        <c15:formulaRef>
                          <c15:sqref>CAD!$A$2:$A$85</c15:sqref>
                        </c15:formulaRef>
                      </c:ext>
                    </c:extLst>
                    <c:numCache>
                      <c:formatCode>m/d/yyyy</c:formatCode>
                      <c:ptCount val="83"/>
                      <c:pt idx="0">
                        <c:v>35155</c:v>
                      </c:pt>
                      <c:pt idx="1">
                        <c:v>35246</c:v>
                      </c:pt>
                      <c:pt idx="2">
                        <c:v>35338</c:v>
                      </c:pt>
                      <c:pt idx="3">
                        <c:v>35430</c:v>
                      </c:pt>
                      <c:pt idx="4">
                        <c:v>35520</c:v>
                      </c:pt>
                      <c:pt idx="5">
                        <c:v>35611</c:v>
                      </c:pt>
                      <c:pt idx="6">
                        <c:v>35703</c:v>
                      </c:pt>
                      <c:pt idx="7">
                        <c:v>35795</c:v>
                      </c:pt>
                      <c:pt idx="8">
                        <c:v>35885</c:v>
                      </c:pt>
                      <c:pt idx="9">
                        <c:v>35976</c:v>
                      </c:pt>
                      <c:pt idx="10">
                        <c:v>36068</c:v>
                      </c:pt>
                      <c:pt idx="11">
                        <c:v>36160</c:v>
                      </c:pt>
                      <c:pt idx="12">
                        <c:v>36250</c:v>
                      </c:pt>
                      <c:pt idx="13">
                        <c:v>36341</c:v>
                      </c:pt>
                      <c:pt idx="14">
                        <c:v>36433</c:v>
                      </c:pt>
                      <c:pt idx="15">
                        <c:v>36525</c:v>
                      </c:pt>
                      <c:pt idx="16">
                        <c:v>36616</c:v>
                      </c:pt>
                      <c:pt idx="17">
                        <c:v>36707</c:v>
                      </c:pt>
                      <c:pt idx="18">
                        <c:v>36799</c:v>
                      </c:pt>
                      <c:pt idx="19">
                        <c:v>36891</c:v>
                      </c:pt>
                      <c:pt idx="20">
                        <c:v>36981</c:v>
                      </c:pt>
                      <c:pt idx="21">
                        <c:v>37072</c:v>
                      </c:pt>
                      <c:pt idx="22">
                        <c:v>37164</c:v>
                      </c:pt>
                      <c:pt idx="23">
                        <c:v>37256</c:v>
                      </c:pt>
                      <c:pt idx="24">
                        <c:v>37346</c:v>
                      </c:pt>
                      <c:pt idx="25">
                        <c:v>37437</c:v>
                      </c:pt>
                      <c:pt idx="26">
                        <c:v>37529</c:v>
                      </c:pt>
                      <c:pt idx="27">
                        <c:v>37621</c:v>
                      </c:pt>
                      <c:pt idx="28">
                        <c:v>37711</c:v>
                      </c:pt>
                      <c:pt idx="29">
                        <c:v>37802</c:v>
                      </c:pt>
                      <c:pt idx="30">
                        <c:v>37894</c:v>
                      </c:pt>
                      <c:pt idx="31">
                        <c:v>37986</c:v>
                      </c:pt>
                      <c:pt idx="32">
                        <c:v>38077</c:v>
                      </c:pt>
                      <c:pt idx="33">
                        <c:v>38168</c:v>
                      </c:pt>
                      <c:pt idx="34">
                        <c:v>38260</c:v>
                      </c:pt>
                      <c:pt idx="35">
                        <c:v>38352</c:v>
                      </c:pt>
                      <c:pt idx="36">
                        <c:v>38442</c:v>
                      </c:pt>
                      <c:pt idx="37">
                        <c:v>38533</c:v>
                      </c:pt>
                      <c:pt idx="38">
                        <c:v>38625</c:v>
                      </c:pt>
                      <c:pt idx="39">
                        <c:v>38717</c:v>
                      </c:pt>
                      <c:pt idx="40">
                        <c:v>38807</c:v>
                      </c:pt>
                      <c:pt idx="41">
                        <c:v>38898</c:v>
                      </c:pt>
                      <c:pt idx="42">
                        <c:v>38990</c:v>
                      </c:pt>
                      <c:pt idx="43">
                        <c:v>39082</c:v>
                      </c:pt>
                      <c:pt idx="44">
                        <c:v>39172</c:v>
                      </c:pt>
                      <c:pt idx="45">
                        <c:v>39263</c:v>
                      </c:pt>
                      <c:pt idx="46">
                        <c:v>39355</c:v>
                      </c:pt>
                      <c:pt idx="47">
                        <c:v>39447</c:v>
                      </c:pt>
                      <c:pt idx="48">
                        <c:v>39538</c:v>
                      </c:pt>
                      <c:pt idx="49">
                        <c:v>39629</c:v>
                      </c:pt>
                      <c:pt idx="50">
                        <c:v>39721</c:v>
                      </c:pt>
                      <c:pt idx="51">
                        <c:v>39813</c:v>
                      </c:pt>
                      <c:pt idx="52">
                        <c:v>39903</c:v>
                      </c:pt>
                      <c:pt idx="53">
                        <c:v>39994</c:v>
                      </c:pt>
                      <c:pt idx="54">
                        <c:v>40086</c:v>
                      </c:pt>
                      <c:pt idx="55">
                        <c:v>40178</c:v>
                      </c:pt>
                      <c:pt idx="56">
                        <c:v>40268</c:v>
                      </c:pt>
                      <c:pt idx="57">
                        <c:v>40359</c:v>
                      </c:pt>
                      <c:pt idx="58">
                        <c:v>40451</c:v>
                      </c:pt>
                      <c:pt idx="59">
                        <c:v>40543</c:v>
                      </c:pt>
                      <c:pt idx="60">
                        <c:v>40633</c:v>
                      </c:pt>
                      <c:pt idx="61">
                        <c:v>40724</c:v>
                      </c:pt>
                      <c:pt idx="62">
                        <c:v>40816</c:v>
                      </c:pt>
                      <c:pt idx="63">
                        <c:v>40908</c:v>
                      </c:pt>
                      <c:pt idx="64">
                        <c:v>40999</c:v>
                      </c:pt>
                      <c:pt idx="65">
                        <c:v>41090</c:v>
                      </c:pt>
                      <c:pt idx="66">
                        <c:v>41182</c:v>
                      </c:pt>
                      <c:pt idx="67">
                        <c:v>41274</c:v>
                      </c:pt>
                      <c:pt idx="68">
                        <c:v>41364</c:v>
                      </c:pt>
                      <c:pt idx="69">
                        <c:v>41455</c:v>
                      </c:pt>
                      <c:pt idx="70">
                        <c:v>41547</c:v>
                      </c:pt>
                      <c:pt idx="71">
                        <c:v>41639</c:v>
                      </c:pt>
                      <c:pt idx="72">
                        <c:v>41729</c:v>
                      </c:pt>
                      <c:pt idx="73">
                        <c:v>41820</c:v>
                      </c:pt>
                      <c:pt idx="74">
                        <c:v>41912</c:v>
                      </c:pt>
                      <c:pt idx="75">
                        <c:v>42004</c:v>
                      </c:pt>
                      <c:pt idx="76">
                        <c:v>42094</c:v>
                      </c:pt>
                      <c:pt idx="77">
                        <c:v>42185</c:v>
                      </c:pt>
                      <c:pt idx="78">
                        <c:v>42277</c:v>
                      </c:pt>
                      <c:pt idx="79">
                        <c:v>42369</c:v>
                      </c:pt>
                      <c:pt idx="80">
                        <c:v>42460</c:v>
                      </c:pt>
                      <c:pt idx="81">
                        <c:v>42551</c:v>
                      </c:pt>
                      <c:pt idx="82">
                        <c:v>42643</c:v>
                      </c:pt>
                    </c:numCache>
                  </c:numRef>
                </c:cat>
                <c:val>
                  <c:numLit>
                    <c:ptCount val="0"/>
                  </c:numLit>
                </c:val>
                <c:extLst xmlns:c15="http://schemas.microsoft.com/office/drawing/2012/chart">
                  <c:ext xmlns:c16="http://schemas.microsoft.com/office/drawing/2014/chart" uri="{C3380CC4-5D6E-409C-BE32-E72D297353CC}">
                    <c16:uniqueId val="{00000007-16A0-4B67-AAF0-DF50F93AFE52}"/>
                  </c:ext>
                </c:extLst>
              </c15:ser>
            </c15:filteredBarSeries>
            <c15:filteredBarSeries>
              <c15:ser>
                <c:idx val="8"/>
                <c:order val="8"/>
                <c:tx>
                  <c:strRef>
                    <c:extLst xmlns:c15="http://schemas.microsoft.com/office/drawing/2012/chart">
                      <c:ext xmlns:c15="http://schemas.microsoft.com/office/drawing/2012/chart" uri="{02D57815-91ED-43cb-92C2-25804820EDAC}">
                        <c15:formulaRef>
                          <c15:sqref>CAD!$A$10</c15:sqref>
                        </c15:formulaRef>
                      </c:ext>
                    </c:extLst>
                    <c:strCache>
                      <c:ptCount val="1"/>
                      <c:pt idx="0">
                        <c:v>31/12/1997</c:v>
                      </c:pt>
                    </c:strCache>
                  </c:strRef>
                </c:tx>
                <c:spPr>
                  <a:solidFill>
                    <a:schemeClr val="accent3">
                      <a:lumMod val="60000"/>
                    </a:schemeClr>
                  </a:solidFill>
                  <a:ln>
                    <a:noFill/>
                  </a:ln>
                  <a:effectLst/>
                </c:spPr>
                <c:invertIfNegative val="0"/>
                <c:cat>
                  <c:numRef>
                    <c:extLst xmlns:c15="http://schemas.microsoft.com/office/drawing/2012/chart">
                      <c:ext xmlns:c15="http://schemas.microsoft.com/office/drawing/2012/chart" uri="{02D57815-91ED-43cb-92C2-25804820EDAC}">
                        <c15:formulaRef>
                          <c15:sqref>CAD!$A$2:$A$85</c15:sqref>
                        </c15:formulaRef>
                      </c:ext>
                    </c:extLst>
                    <c:numCache>
                      <c:formatCode>m/d/yyyy</c:formatCode>
                      <c:ptCount val="83"/>
                      <c:pt idx="0">
                        <c:v>35155</c:v>
                      </c:pt>
                      <c:pt idx="1">
                        <c:v>35246</c:v>
                      </c:pt>
                      <c:pt idx="2">
                        <c:v>35338</c:v>
                      </c:pt>
                      <c:pt idx="3">
                        <c:v>35430</c:v>
                      </c:pt>
                      <c:pt idx="4">
                        <c:v>35520</c:v>
                      </c:pt>
                      <c:pt idx="5">
                        <c:v>35611</c:v>
                      </c:pt>
                      <c:pt idx="6">
                        <c:v>35703</c:v>
                      </c:pt>
                      <c:pt idx="7">
                        <c:v>35795</c:v>
                      </c:pt>
                      <c:pt idx="8">
                        <c:v>35885</c:v>
                      </c:pt>
                      <c:pt idx="9">
                        <c:v>35976</c:v>
                      </c:pt>
                      <c:pt idx="10">
                        <c:v>36068</c:v>
                      </c:pt>
                      <c:pt idx="11">
                        <c:v>36160</c:v>
                      </c:pt>
                      <c:pt idx="12">
                        <c:v>36250</c:v>
                      </c:pt>
                      <c:pt idx="13">
                        <c:v>36341</c:v>
                      </c:pt>
                      <c:pt idx="14">
                        <c:v>36433</c:v>
                      </c:pt>
                      <c:pt idx="15">
                        <c:v>36525</c:v>
                      </c:pt>
                      <c:pt idx="16">
                        <c:v>36616</c:v>
                      </c:pt>
                      <c:pt idx="17">
                        <c:v>36707</c:v>
                      </c:pt>
                      <c:pt idx="18">
                        <c:v>36799</c:v>
                      </c:pt>
                      <c:pt idx="19">
                        <c:v>36891</c:v>
                      </c:pt>
                      <c:pt idx="20">
                        <c:v>36981</c:v>
                      </c:pt>
                      <c:pt idx="21">
                        <c:v>37072</c:v>
                      </c:pt>
                      <c:pt idx="22">
                        <c:v>37164</c:v>
                      </c:pt>
                      <c:pt idx="23">
                        <c:v>37256</c:v>
                      </c:pt>
                      <c:pt idx="24">
                        <c:v>37346</c:v>
                      </c:pt>
                      <c:pt idx="25">
                        <c:v>37437</c:v>
                      </c:pt>
                      <c:pt idx="26">
                        <c:v>37529</c:v>
                      </c:pt>
                      <c:pt idx="27">
                        <c:v>37621</c:v>
                      </c:pt>
                      <c:pt idx="28">
                        <c:v>37711</c:v>
                      </c:pt>
                      <c:pt idx="29">
                        <c:v>37802</c:v>
                      </c:pt>
                      <c:pt idx="30">
                        <c:v>37894</c:v>
                      </c:pt>
                      <c:pt idx="31">
                        <c:v>37986</c:v>
                      </c:pt>
                      <c:pt idx="32">
                        <c:v>38077</c:v>
                      </c:pt>
                      <c:pt idx="33">
                        <c:v>38168</c:v>
                      </c:pt>
                      <c:pt idx="34">
                        <c:v>38260</c:v>
                      </c:pt>
                      <c:pt idx="35">
                        <c:v>38352</c:v>
                      </c:pt>
                      <c:pt idx="36">
                        <c:v>38442</c:v>
                      </c:pt>
                      <c:pt idx="37">
                        <c:v>38533</c:v>
                      </c:pt>
                      <c:pt idx="38">
                        <c:v>38625</c:v>
                      </c:pt>
                      <c:pt idx="39">
                        <c:v>38717</c:v>
                      </c:pt>
                      <c:pt idx="40">
                        <c:v>38807</c:v>
                      </c:pt>
                      <c:pt idx="41">
                        <c:v>38898</c:v>
                      </c:pt>
                      <c:pt idx="42">
                        <c:v>38990</c:v>
                      </c:pt>
                      <c:pt idx="43">
                        <c:v>39082</c:v>
                      </c:pt>
                      <c:pt idx="44">
                        <c:v>39172</c:v>
                      </c:pt>
                      <c:pt idx="45">
                        <c:v>39263</c:v>
                      </c:pt>
                      <c:pt idx="46">
                        <c:v>39355</c:v>
                      </c:pt>
                      <c:pt idx="47">
                        <c:v>39447</c:v>
                      </c:pt>
                      <c:pt idx="48">
                        <c:v>39538</c:v>
                      </c:pt>
                      <c:pt idx="49">
                        <c:v>39629</c:v>
                      </c:pt>
                      <c:pt idx="50">
                        <c:v>39721</c:v>
                      </c:pt>
                      <c:pt idx="51">
                        <c:v>39813</c:v>
                      </c:pt>
                      <c:pt idx="52">
                        <c:v>39903</c:v>
                      </c:pt>
                      <c:pt idx="53">
                        <c:v>39994</c:v>
                      </c:pt>
                      <c:pt idx="54">
                        <c:v>40086</c:v>
                      </c:pt>
                      <c:pt idx="55">
                        <c:v>40178</c:v>
                      </c:pt>
                      <c:pt idx="56">
                        <c:v>40268</c:v>
                      </c:pt>
                      <c:pt idx="57">
                        <c:v>40359</c:v>
                      </c:pt>
                      <c:pt idx="58">
                        <c:v>40451</c:v>
                      </c:pt>
                      <c:pt idx="59">
                        <c:v>40543</c:v>
                      </c:pt>
                      <c:pt idx="60">
                        <c:v>40633</c:v>
                      </c:pt>
                      <c:pt idx="61">
                        <c:v>40724</c:v>
                      </c:pt>
                      <c:pt idx="62">
                        <c:v>40816</c:v>
                      </c:pt>
                      <c:pt idx="63">
                        <c:v>40908</c:v>
                      </c:pt>
                      <c:pt idx="64">
                        <c:v>40999</c:v>
                      </c:pt>
                      <c:pt idx="65">
                        <c:v>41090</c:v>
                      </c:pt>
                      <c:pt idx="66">
                        <c:v>41182</c:v>
                      </c:pt>
                      <c:pt idx="67">
                        <c:v>41274</c:v>
                      </c:pt>
                      <c:pt idx="68">
                        <c:v>41364</c:v>
                      </c:pt>
                      <c:pt idx="69">
                        <c:v>41455</c:v>
                      </c:pt>
                      <c:pt idx="70">
                        <c:v>41547</c:v>
                      </c:pt>
                      <c:pt idx="71">
                        <c:v>41639</c:v>
                      </c:pt>
                      <c:pt idx="72">
                        <c:v>41729</c:v>
                      </c:pt>
                      <c:pt idx="73">
                        <c:v>41820</c:v>
                      </c:pt>
                      <c:pt idx="74">
                        <c:v>41912</c:v>
                      </c:pt>
                      <c:pt idx="75">
                        <c:v>42004</c:v>
                      </c:pt>
                      <c:pt idx="76">
                        <c:v>42094</c:v>
                      </c:pt>
                      <c:pt idx="77">
                        <c:v>42185</c:v>
                      </c:pt>
                      <c:pt idx="78">
                        <c:v>42277</c:v>
                      </c:pt>
                      <c:pt idx="79">
                        <c:v>42369</c:v>
                      </c:pt>
                      <c:pt idx="80">
                        <c:v>42460</c:v>
                      </c:pt>
                      <c:pt idx="81">
                        <c:v>42551</c:v>
                      </c:pt>
                      <c:pt idx="82">
                        <c:v>42643</c:v>
                      </c:pt>
                    </c:numCache>
                  </c:numRef>
                </c:cat>
                <c:val>
                  <c:numLit>
                    <c:ptCount val="0"/>
                  </c:numLit>
                </c:val>
                <c:extLst xmlns:c15="http://schemas.microsoft.com/office/drawing/2012/chart">
                  <c:ext xmlns:c16="http://schemas.microsoft.com/office/drawing/2014/chart" uri="{C3380CC4-5D6E-409C-BE32-E72D297353CC}">
                    <c16:uniqueId val="{00000008-16A0-4B67-AAF0-DF50F93AFE52}"/>
                  </c:ext>
                </c:extLst>
              </c15:ser>
            </c15:filteredBarSeries>
            <c15:filteredBarSeries>
              <c15:ser>
                <c:idx val="9"/>
                <c:order val="9"/>
                <c:tx>
                  <c:strRef>
                    <c:extLst xmlns:c15="http://schemas.microsoft.com/office/drawing/2012/chart">
                      <c:ext xmlns:c15="http://schemas.microsoft.com/office/drawing/2012/chart" uri="{02D57815-91ED-43cb-92C2-25804820EDAC}">
                        <c15:formulaRef>
                          <c15:sqref>CAD!$A$11</c15:sqref>
                        </c15:formulaRef>
                      </c:ext>
                    </c:extLst>
                    <c:strCache>
                      <c:ptCount val="1"/>
                      <c:pt idx="0">
                        <c:v>31/03/1998</c:v>
                      </c:pt>
                    </c:strCache>
                  </c:strRef>
                </c:tx>
                <c:spPr>
                  <a:solidFill>
                    <a:schemeClr val="accent4">
                      <a:lumMod val="60000"/>
                    </a:schemeClr>
                  </a:solidFill>
                  <a:ln>
                    <a:noFill/>
                  </a:ln>
                  <a:effectLst/>
                </c:spPr>
                <c:invertIfNegative val="0"/>
                <c:cat>
                  <c:numRef>
                    <c:extLst xmlns:c15="http://schemas.microsoft.com/office/drawing/2012/chart">
                      <c:ext xmlns:c15="http://schemas.microsoft.com/office/drawing/2012/chart" uri="{02D57815-91ED-43cb-92C2-25804820EDAC}">
                        <c15:formulaRef>
                          <c15:sqref>CAD!$A$2:$A$85</c15:sqref>
                        </c15:formulaRef>
                      </c:ext>
                    </c:extLst>
                    <c:numCache>
                      <c:formatCode>m/d/yyyy</c:formatCode>
                      <c:ptCount val="83"/>
                      <c:pt idx="0">
                        <c:v>35155</c:v>
                      </c:pt>
                      <c:pt idx="1">
                        <c:v>35246</c:v>
                      </c:pt>
                      <c:pt idx="2">
                        <c:v>35338</c:v>
                      </c:pt>
                      <c:pt idx="3">
                        <c:v>35430</c:v>
                      </c:pt>
                      <c:pt idx="4">
                        <c:v>35520</c:v>
                      </c:pt>
                      <c:pt idx="5">
                        <c:v>35611</c:v>
                      </c:pt>
                      <c:pt idx="6">
                        <c:v>35703</c:v>
                      </c:pt>
                      <c:pt idx="7">
                        <c:v>35795</c:v>
                      </c:pt>
                      <c:pt idx="8">
                        <c:v>35885</c:v>
                      </c:pt>
                      <c:pt idx="9">
                        <c:v>35976</c:v>
                      </c:pt>
                      <c:pt idx="10">
                        <c:v>36068</c:v>
                      </c:pt>
                      <c:pt idx="11">
                        <c:v>36160</c:v>
                      </c:pt>
                      <c:pt idx="12">
                        <c:v>36250</c:v>
                      </c:pt>
                      <c:pt idx="13">
                        <c:v>36341</c:v>
                      </c:pt>
                      <c:pt idx="14">
                        <c:v>36433</c:v>
                      </c:pt>
                      <c:pt idx="15">
                        <c:v>36525</c:v>
                      </c:pt>
                      <c:pt idx="16">
                        <c:v>36616</c:v>
                      </c:pt>
                      <c:pt idx="17">
                        <c:v>36707</c:v>
                      </c:pt>
                      <c:pt idx="18">
                        <c:v>36799</c:v>
                      </c:pt>
                      <c:pt idx="19">
                        <c:v>36891</c:v>
                      </c:pt>
                      <c:pt idx="20">
                        <c:v>36981</c:v>
                      </c:pt>
                      <c:pt idx="21">
                        <c:v>37072</c:v>
                      </c:pt>
                      <c:pt idx="22">
                        <c:v>37164</c:v>
                      </c:pt>
                      <c:pt idx="23">
                        <c:v>37256</c:v>
                      </c:pt>
                      <c:pt idx="24">
                        <c:v>37346</c:v>
                      </c:pt>
                      <c:pt idx="25">
                        <c:v>37437</c:v>
                      </c:pt>
                      <c:pt idx="26">
                        <c:v>37529</c:v>
                      </c:pt>
                      <c:pt idx="27">
                        <c:v>37621</c:v>
                      </c:pt>
                      <c:pt idx="28">
                        <c:v>37711</c:v>
                      </c:pt>
                      <c:pt idx="29">
                        <c:v>37802</c:v>
                      </c:pt>
                      <c:pt idx="30">
                        <c:v>37894</c:v>
                      </c:pt>
                      <c:pt idx="31">
                        <c:v>37986</c:v>
                      </c:pt>
                      <c:pt idx="32">
                        <c:v>38077</c:v>
                      </c:pt>
                      <c:pt idx="33">
                        <c:v>38168</c:v>
                      </c:pt>
                      <c:pt idx="34">
                        <c:v>38260</c:v>
                      </c:pt>
                      <c:pt idx="35">
                        <c:v>38352</c:v>
                      </c:pt>
                      <c:pt idx="36">
                        <c:v>38442</c:v>
                      </c:pt>
                      <c:pt idx="37">
                        <c:v>38533</c:v>
                      </c:pt>
                      <c:pt idx="38">
                        <c:v>38625</c:v>
                      </c:pt>
                      <c:pt idx="39">
                        <c:v>38717</c:v>
                      </c:pt>
                      <c:pt idx="40">
                        <c:v>38807</c:v>
                      </c:pt>
                      <c:pt idx="41">
                        <c:v>38898</c:v>
                      </c:pt>
                      <c:pt idx="42">
                        <c:v>38990</c:v>
                      </c:pt>
                      <c:pt idx="43">
                        <c:v>39082</c:v>
                      </c:pt>
                      <c:pt idx="44">
                        <c:v>39172</c:v>
                      </c:pt>
                      <c:pt idx="45">
                        <c:v>39263</c:v>
                      </c:pt>
                      <c:pt idx="46">
                        <c:v>39355</c:v>
                      </c:pt>
                      <c:pt idx="47">
                        <c:v>39447</c:v>
                      </c:pt>
                      <c:pt idx="48">
                        <c:v>39538</c:v>
                      </c:pt>
                      <c:pt idx="49">
                        <c:v>39629</c:v>
                      </c:pt>
                      <c:pt idx="50">
                        <c:v>39721</c:v>
                      </c:pt>
                      <c:pt idx="51">
                        <c:v>39813</c:v>
                      </c:pt>
                      <c:pt idx="52">
                        <c:v>39903</c:v>
                      </c:pt>
                      <c:pt idx="53">
                        <c:v>39994</c:v>
                      </c:pt>
                      <c:pt idx="54">
                        <c:v>40086</c:v>
                      </c:pt>
                      <c:pt idx="55">
                        <c:v>40178</c:v>
                      </c:pt>
                      <c:pt idx="56">
                        <c:v>40268</c:v>
                      </c:pt>
                      <c:pt idx="57">
                        <c:v>40359</c:v>
                      </c:pt>
                      <c:pt idx="58">
                        <c:v>40451</c:v>
                      </c:pt>
                      <c:pt idx="59">
                        <c:v>40543</c:v>
                      </c:pt>
                      <c:pt idx="60">
                        <c:v>40633</c:v>
                      </c:pt>
                      <c:pt idx="61">
                        <c:v>40724</c:v>
                      </c:pt>
                      <c:pt idx="62">
                        <c:v>40816</c:v>
                      </c:pt>
                      <c:pt idx="63">
                        <c:v>40908</c:v>
                      </c:pt>
                      <c:pt idx="64">
                        <c:v>40999</c:v>
                      </c:pt>
                      <c:pt idx="65">
                        <c:v>41090</c:v>
                      </c:pt>
                      <c:pt idx="66">
                        <c:v>41182</c:v>
                      </c:pt>
                      <c:pt idx="67">
                        <c:v>41274</c:v>
                      </c:pt>
                      <c:pt idx="68">
                        <c:v>41364</c:v>
                      </c:pt>
                      <c:pt idx="69">
                        <c:v>41455</c:v>
                      </c:pt>
                      <c:pt idx="70">
                        <c:v>41547</c:v>
                      </c:pt>
                      <c:pt idx="71">
                        <c:v>41639</c:v>
                      </c:pt>
                      <c:pt idx="72">
                        <c:v>41729</c:v>
                      </c:pt>
                      <c:pt idx="73">
                        <c:v>41820</c:v>
                      </c:pt>
                      <c:pt idx="74">
                        <c:v>41912</c:v>
                      </c:pt>
                      <c:pt idx="75">
                        <c:v>42004</c:v>
                      </c:pt>
                      <c:pt idx="76">
                        <c:v>42094</c:v>
                      </c:pt>
                      <c:pt idx="77">
                        <c:v>42185</c:v>
                      </c:pt>
                      <c:pt idx="78">
                        <c:v>42277</c:v>
                      </c:pt>
                      <c:pt idx="79">
                        <c:v>42369</c:v>
                      </c:pt>
                      <c:pt idx="80">
                        <c:v>42460</c:v>
                      </c:pt>
                      <c:pt idx="81">
                        <c:v>42551</c:v>
                      </c:pt>
                      <c:pt idx="82">
                        <c:v>42643</c:v>
                      </c:pt>
                    </c:numCache>
                  </c:numRef>
                </c:cat>
                <c:val>
                  <c:numLit>
                    <c:ptCount val="0"/>
                  </c:numLit>
                </c:val>
                <c:extLst xmlns:c15="http://schemas.microsoft.com/office/drawing/2012/chart">
                  <c:ext xmlns:c16="http://schemas.microsoft.com/office/drawing/2014/chart" uri="{C3380CC4-5D6E-409C-BE32-E72D297353CC}">
                    <c16:uniqueId val="{00000009-16A0-4B67-AAF0-DF50F93AFE52}"/>
                  </c:ext>
                </c:extLst>
              </c15:ser>
            </c15:filteredBarSeries>
            <c15:filteredBarSeries>
              <c15:ser>
                <c:idx val="10"/>
                <c:order val="10"/>
                <c:tx>
                  <c:strRef>
                    <c:extLst xmlns:c15="http://schemas.microsoft.com/office/drawing/2012/chart">
                      <c:ext xmlns:c15="http://schemas.microsoft.com/office/drawing/2012/chart" uri="{02D57815-91ED-43cb-92C2-25804820EDAC}">
                        <c15:formulaRef>
                          <c15:sqref>CAD!$A$12</c15:sqref>
                        </c15:formulaRef>
                      </c:ext>
                    </c:extLst>
                    <c:strCache>
                      <c:ptCount val="1"/>
                      <c:pt idx="0">
                        <c:v>30/06/1998</c:v>
                      </c:pt>
                    </c:strCache>
                  </c:strRef>
                </c:tx>
                <c:spPr>
                  <a:solidFill>
                    <a:schemeClr val="accent5">
                      <a:lumMod val="60000"/>
                    </a:schemeClr>
                  </a:solidFill>
                  <a:ln>
                    <a:noFill/>
                  </a:ln>
                  <a:effectLst/>
                </c:spPr>
                <c:invertIfNegative val="0"/>
                <c:cat>
                  <c:numRef>
                    <c:extLst xmlns:c15="http://schemas.microsoft.com/office/drawing/2012/chart">
                      <c:ext xmlns:c15="http://schemas.microsoft.com/office/drawing/2012/chart" uri="{02D57815-91ED-43cb-92C2-25804820EDAC}">
                        <c15:formulaRef>
                          <c15:sqref>CAD!$A$2:$A$85</c15:sqref>
                        </c15:formulaRef>
                      </c:ext>
                    </c:extLst>
                    <c:numCache>
                      <c:formatCode>m/d/yyyy</c:formatCode>
                      <c:ptCount val="83"/>
                      <c:pt idx="0">
                        <c:v>35155</c:v>
                      </c:pt>
                      <c:pt idx="1">
                        <c:v>35246</c:v>
                      </c:pt>
                      <c:pt idx="2">
                        <c:v>35338</c:v>
                      </c:pt>
                      <c:pt idx="3">
                        <c:v>35430</c:v>
                      </c:pt>
                      <c:pt idx="4">
                        <c:v>35520</c:v>
                      </c:pt>
                      <c:pt idx="5">
                        <c:v>35611</c:v>
                      </c:pt>
                      <c:pt idx="6">
                        <c:v>35703</c:v>
                      </c:pt>
                      <c:pt idx="7">
                        <c:v>35795</c:v>
                      </c:pt>
                      <c:pt idx="8">
                        <c:v>35885</c:v>
                      </c:pt>
                      <c:pt idx="9">
                        <c:v>35976</c:v>
                      </c:pt>
                      <c:pt idx="10">
                        <c:v>36068</c:v>
                      </c:pt>
                      <c:pt idx="11">
                        <c:v>36160</c:v>
                      </c:pt>
                      <c:pt idx="12">
                        <c:v>36250</c:v>
                      </c:pt>
                      <c:pt idx="13">
                        <c:v>36341</c:v>
                      </c:pt>
                      <c:pt idx="14">
                        <c:v>36433</c:v>
                      </c:pt>
                      <c:pt idx="15">
                        <c:v>36525</c:v>
                      </c:pt>
                      <c:pt idx="16">
                        <c:v>36616</c:v>
                      </c:pt>
                      <c:pt idx="17">
                        <c:v>36707</c:v>
                      </c:pt>
                      <c:pt idx="18">
                        <c:v>36799</c:v>
                      </c:pt>
                      <c:pt idx="19">
                        <c:v>36891</c:v>
                      </c:pt>
                      <c:pt idx="20">
                        <c:v>36981</c:v>
                      </c:pt>
                      <c:pt idx="21">
                        <c:v>37072</c:v>
                      </c:pt>
                      <c:pt idx="22">
                        <c:v>37164</c:v>
                      </c:pt>
                      <c:pt idx="23">
                        <c:v>37256</c:v>
                      </c:pt>
                      <c:pt idx="24">
                        <c:v>37346</c:v>
                      </c:pt>
                      <c:pt idx="25">
                        <c:v>37437</c:v>
                      </c:pt>
                      <c:pt idx="26">
                        <c:v>37529</c:v>
                      </c:pt>
                      <c:pt idx="27">
                        <c:v>37621</c:v>
                      </c:pt>
                      <c:pt idx="28">
                        <c:v>37711</c:v>
                      </c:pt>
                      <c:pt idx="29">
                        <c:v>37802</c:v>
                      </c:pt>
                      <c:pt idx="30">
                        <c:v>37894</c:v>
                      </c:pt>
                      <c:pt idx="31">
                        <c:v>37986</c:v>
                      </c:pt>
                      <c:pt idx="32">
                        <c:v>38077</c:v>
                      </c:pt>
                      <c:pt idx="33">
                        <c:v>38168</c:v>
                      </c:pt>
                      <c:pt idx="34">
                        <c:v>38260</c:v>
                      </c:pt>
                      <c:pt idx="35">
                        <c:v>38352</c:v>
                      </c:pt>
                      <c:pt idx="36">
                        <c:v>38442</c:v>
                      </c:pt>
                      <c:pt idx="37">
                        <c:v>38533</c:v>
                      </c:pt>
                      <c:pt idx="38">
                        <c:v>38625</c:v>
                      </c:pt>
                      <c:pt idx="39">
                        <c:v>38717</c:v>
                      </c:pt>
                      <c:pt idx="40">
                        <c:v>38807</c:v>
                      </c:pt>
                      <c:pt idx="41">
                        <c:v>38898</c:v>
                      </c:pt>
                      <c:pt idx="42">
                        <c:v>38990</c:v>
                      </c:pt>
                      <c:pt idx="43">
                        <c:v>39082</c:v>
                      </c:pt>
                      <c:pt idx="44">
                        <c:v>39172</c:v>
                      </c:pt>
                      <c:pt idx="45">
                        <c:v>39263</c:v>
                      </c:pt>
                      <c:pt idx="46">
                        <c:v>39355</c:v>
                      </c:pt>
                      <c:pt idx="47">
                        <c:v>39447</c:v>
                      </c:pt>
                      <c:pt idx="48">
                        <c:v>39538</c:v>
                      </c:pt>
                      <c:pt idx="49">
                        <c:v>39629</c:v>
                      </c:pt>
                      <c:pt idx="50">
                        <c:v>39721</c:v>
                      </c:pt>
                      <c:pt idx="51">
                        <c:v>39813</c:v>
                      </c:pt>
                      <c:pt idx="52">
                        <c:v>39903</c:v>
                      </c:pt>
                      <c:pt idx="53">
                        <c:v>39994</c:v>
                      </c:pt>
                      <c:pt idx="54">
                        <c:v>40086</c:v>
                      </c:pt>
                      <c:pt idx="55">
                        <c:v>40178</c:v>
                      </c:pt>
                      <c:pt idx="56">
                        <c:v>40268</c:v>
                      </c:pt>
                      <c:pt idx="57">
                        <c:v>40359</c:v>
                      </c:pt>
                      <c:pt idx="58">
                        <c:v>40451</c:v>
                      </c:pt>
                      <c:pt idx="59">
                        <c:v>40543</c:v>
                      </c:pt>
                      <c:pt idx="60">
                        <c:v>40633</c:v>
                      </c:pt>
                      <c:pt idx="61">
                        <c:v>40724</c:v>
                      </c:pt>
                      <c:pt idx="62">
                        <c:v>40816</c:v>
                      </c:pt>
                      <c:pt idx="63">
                        <c:v>40908</c:v>
                      </c:pt>
                      <c:pt idx="64">
                        <c:v>40999</c:v>
                      </c:pt>
                      <c:pt idx="65">
                        <c:v>41090</c:v>
                      </c:pt>
                      <c:pt idx="66">
                        <c:v>41182</c:v>
                      </c:pt>
                      <c:pt idx="67">
                        <c:v>41274</c:v>
                      </c:pt>
                      <c:pt idx="68">
                        <c:v>41364</c:v>
                      </c:pt>
                      <c:pt idx="69">
                        <c:v>41455</c:v>
                      </c:pt>
                      <c:pt idx="70">
                        <c:v>41547</c:v>
                      </c:pt>
                      <c:pt idx="71">
                        <c:v>41639</c:v>
                      </c:pt>
                      <c:pt idx="72">
                        <c:v>41729</c:v>
                      </c:pt>
                      <c:pt idx="73">
                        <c:v>41820</c:v>
                      </c:pt>
                      <c:pt idx="74">
                        <c:v>41912</c:v>
                      </c:pt>
                      <c:pt idx="75">
                        <c:v>42004</c:v>
                      </c:pt>
                      <c:pt idx="76">
                        <c:v>42094</c:v>
                      </c:pt>
                      <c:pt idx="77">
                        <c:v>42185</c:v>
                      </c:pt>
                      <c:pt idx="78">
                        <c:v>42277</c:v>
                      </c:pt>
                      <c:pt idx="79">
                        <c:v>42369</c:v>
                      </c:pt>
                      <c:pt idx="80">
                        <c:v>42460</c:v>
                      </c:pt>
                      <c:pt idx="81">
                        <c:v>42551</c:v>
                      </c:pt>
                      <c:pt idx="82">
                        <c:v>42643</c:v>
                      </c:pt>
                    </c:numCache>
                  </c:numRef>
                </c:cat>
                <c:val>
                  <c:numLit>
                    <c:ptCount val="0"/>
                  </c:numLit>
                </c:val>
                <c:extLst xmlns:c15="http://schemas.microsoft.com/office/drawing/2012/chart">
                  <c:ext xmlns:c16="http://schemas.microsoft.com/office/drawing/2014/chart" uri="{C3380CC4-5D6E-409C-BE32-E72D297353CC}">
                    <c16:uniqueId val="{0000000A-16A0-4B67-AAF0-DF50F93AFE52}"/>
                  </c:ext>
                </c:extLst>
              </c15:ser>
            </c15:filteredBarSeries>
            <c15:filteredBarSeries>
              <c15:ser>
                <c:idx val="11"/>
                <c:order val="11"/>
                <c:tx>
                  <c:strRef>
                    <c:extLst xmlns:c15="http://schemas.microsoft.com/office/drawing/2012/chart">
                      <c:ext xmlns:c15="http://schemas.microsoft.com/office/drawing/2012/chart" uri="{02D57815-91ED-43cb-92C2-25804820EDAC}">
                        <c15:formulaRef>
                          <c15:sqref>CAD!$A$13</c15:sqref>
                        </c15:formulaRef>
                      </c:ext>
                    </c:extLst>
                    <c:strCache>
                      <c:ptCount val="1"/>
                      <c:pt idx="0">
                        <c:v>30/09/1998</c:v>
                      </c:pt>
                    </c:strCache>
                  </c:strRef>
                </c:tx>
                <c:spPr>
                  <a:solidFill>
                    <a:schemeClr val="accent6">
                      <a:lumMod val="60000"/>
                    </a:schemeClr>
                  </a:solidFill>
                  <a:ln>
                    <a:noFill/>
                  </a:ln>
                  <a:effectLst/>
                </c:spPr>
                <c:invertIfNegative val="0"/>
                <c:cat>
                  <c:numRef>
                    <c:extLst xmlns:c15="http://schemas.microsoft.com/office/drawing/2012/chart">
                      <c:ext xmlns:c15="http://schemas.microsoft.com/office/drawing/2012/chart" uri="{02D57815-91ED-43cb-92C2-25804820EDAC}">
                        <c15:formulaRef>
                          <c15:sqref>CAD!$A$2:$A$85</c15:sqref>
                        </c15:formulaRef>
                      </c:ext>
                    </c:extLst>
                    <c:numCache>
                      <c:formatCode>m/d/yyyy</c:formatCode>
                      <c:ptCount val="83"/>
                      <c:pt idx="0">
                        <c:v>35155</c:v>
                      </c:pt>
                      <c:pt idx="1">
                        <c:v>35246</c:v>
                      </c:pt>
                      <c:pt idx="2">
                        <c:v>35338</c:v>
                      </c:pt>
                      <c:pt idx="3">
                        <c:v>35430</c:v>
                      </c:pt>
                      <c:pt idx="4">
                        <c:v>35520</c:v>
                      </c:pt>
                      <c:pt idx="5">
                        <c:v>35611</c:v>
                      </c:pt>
                      <c:pt idx="6">
                        <c:v>35703</c:v>
                      </c:pt>
                      <c:pt idx="7">
                        <c:v>35795</c:v>
                      </c:pt>
                      <c:pt idx="8">
                        <c:v>35885</c:v>
                      </c:pt>
                      <c:pt idx="9">
                        <c:v>35976</c:v>
                      </c:pt>
                      <c:pt idx="10">
                        <c:v>36068</c:v>
                      </c:pt>
                      <c:pt idx="11">
                        <c:v>36160</c:v>
                      </c:pt>
                      <c:pt idx="12">
                        <c:v>36250</c:v>
                      </c:pt>
                      <c:pt idx="13">
                        <c:v>36341</c:v>
                      </c:pt>
                      <c:pt idx="14">
                        <c:v>36433</c:v>
                      </c:pt>
                      <c:pt idx="15">
                        <c:v>36525</c:v>
                      </c:pt>
                      <c:pt idx="16">
                        <c:v>36616</c:v>
                      </c:pt>
                      <c:pt idx="17">
                        <c:v>36707</c:v>
                      </c:pt>
                      <c:pt idx="18">
                        <c:v>36799</c:v>
                      </c:pt>
                      <c:pt idx="19">
                        <c:v>36891</c:v>
                      </c:pt>
                      <c:pt idx="20">
                        <c:v>36981</c:v>
                      </c:pt>
                      <c:pt idx="21">
                        <c:v>37072</c:v>
                      </c:pt>
                      <c:pt idx="22">
                        <c:v>37164</c:v>
                      </c:pt>
                      <c:pt idx="23">
                        <c:v>37256</c:v>
                      </c:pt>
                      <c:pt idx="24">
                        <c:v>37346</c:v>
                      </c:pt>
                      <c:pt idx="25">
                        <c:v>37437</c:v>
                      </c:pt>
                      <c:pt idx="26">
                        <c:v>37529</c:v>
                      </c:pt>
                      <c:pt idx="27">
                        <c:v>37621</c:v>
                      </c:pt>
                      <c:pt idx="28">
                        <c:v>37711</c:v>
                      </c:pt>
                      <c:pt idx="29">
                        <c:v>37802</c:v>
                      </c:pt>
                      <c:pt idx="30">
                        <c:v>37894</c:v>
                      </c:pt>
                      <c:pt idx="31">
                        <c:v>37986</c:v>
                      </c:pt>
                      <c:pt idx="32">
                        <c:v>38077</c:v>
                      </c:pt>
                      <c:pt idx="33">
                        <c:v>38168</c:v>
                      </c:pt>
                      <c:pt idx="34">
                        <c:v>38260</c:v>
                      </c:pt>
                      <c:pt idx="35">
                        <c:v>38352</c:v>
                      </c:pt>
                      <c:pt idx="36">
                        <c:v>38442</c:v>
                      </c:pt>
                      <c:pt idx="37">
                        <c:v>38533</c:v>
                      </c:pt>
                      <c:pt idx="38">
                        <c:v>38625</c:v>
                      </c:pt>
                      <c:pt idx="39">
                        <c:v>38717</c:v>
                      </c:pt>
                      <c:pt idx="40">
                        <c:v>38807</c:v>
                      </c:pt>
                      <c:pt idx="41">
                        <c:v>38898</c:v>
                      </c:pt>
                      <c:pt idx="42">
                        <c:v>38990</c:v>
                      </c:pt>
                      <c:pt idx="43">
                        <c:v>39082</c:v>
                      </c:pt>
                      <c:pt idx="44">
                        <c:v>39172</c:v>
                      </c:pt>
                      <c:pt idx="45">
                        <c:v>39263</c:v>
                      </c:pt>
                      <c:pt idx="46">
                        <c:v>39355</c:v>
                      </c:pt>
                      <c:pt idx="47">
                        <c:v>39447</c:v>
                      </c:pt>
                      <c:pt idx="48">
                        <c:v>39538</c:v>
                      </c:pt>
                      <c:pt idx="49">
                        <c:v>39629</c:v>
                      </c:pt>
                      <c:pt idx="50">
                        <c:v>39721</c:v>
                      </c:pt>
                      <c:pt idx="51">
                        <c:v>39813</c:v>
                      </c:pt>
                      <c:pt idx="52">
                        <c:v>39903</c:v>
                      </c:pt>
                      <c:pt idx="53">
                        <c:v>39994</c:v>
                      </c:pt>
                      <c:pt idx="54">
                        <c:v>40086</c:v>
                      </c:pt>
                      <c:pt idx="55">
                        <c:v>40178</c:v>
                      </c:pt>
                      <c:pt idx="56">
                        <c:v>40268</c:v>
                      </c:pt>
                      <c:pt idx="57">
                        <c:v>40359</c:v>
                      </c:pt>
                      <c:pt idx="58">
                        <c:v>40451</c:v>
                      </c:pt>
                      <c:pt idx="59">
                        <c:v>40543</c:v>
                      </c:pt>
                      <c:pt idx="60">
                        <c:v>40633</c:v>
                      </c:pt>
                      <c:pt idx="61">
                        <c:v>40724</c:v>
                      </c:pt>
                      <c:pt idx="62">
                        <c:v>40816</c:v>
                      </c:pt>
                      <c:pt idx="63">
                        <c:v>40908</c:v>
                      </c:pt>
                      <c:pt idx="64">
                        <c:v>40999</c:v>
                      </c:pt>
                      <c:pt idx="65">
                        <c:v>41090</c:v>
                      </c:pt>
                      <c:pt idx="66">
                        <c:v>41182</c:v>
                      </c:pt>
                      <c:pt idx="67">
                        <c:v>41274</c:v>
                      </c:pt>
                      <c:pt idx="68">
                        <c:v>41364</c:v>
                      </c:pt>
                      <c:pt idx="69">
                        <c:v>41455</c:v>
                      </c:pt>
                      <c:pt idx="70">
                        <c:v>41547</c:v>
                      </c:pt>
                      <c:pt idx="71">
                        <c:v>41639</c:v>
                      </c:pt>
                      <c:pt idx="72">
                        <c:v>41729</c:v>
                      </c:pt>
                      <c:pt idx="73">
                        <c:v>41820</c:v>
                      </c:pt>
                      <c:pt idx="74">
                        <c:v>41912</c:v>
                      </c:pt>
                      <c:pt idx="75">
                        <c:v>42004</c:v>
                      </c:pt>
                      <c:pt idx="76">
                        <c:v>42094</c:v>
                      </c:pt>
                      <c:pt idx="77">
                        <c:v>42185</c:v>
                      </c:pt>
                      <c:pt idx="78">
                        <c:v>42277</c:v>
                      </c:pt>
                      <c:pt idx="79">
                        <c:v>42369</c:v>
                      </c:pt>
                      <c:pt idx="80">
                        <c:v>42460</c:v>
                      </c:pt>
                      <c:pt idx="81">
                        <c:v>42551</c:v>
                      </c:pt>
                      <c:pt idx="82">
                        <c:v>42643</c:v>
                      </c:pt>
                    </c:numCache>
                  </c:numRef>
                </c:cat>
                <c:val>
                  <c:numLit>
                    <c:ptCount val="0"/>
                  </c:numLit>
                </c:val>
                <c:extLst xmlns:c15="http://schemas.microsoft.com/office/drawing/2012/chart">
                  <c:ext xmlns:c16="http://schemas.microsoft.com/office/drawing/2014/chart" uri="{C3380CC4-5D6E-409C-BE32-E72D297353CC}">
                    <c16:uniqueId val="{0000000B-16A0-4B67-AAF0-DF50F93AFE52}"/>
                  </c:ext>
                </c:extLst>
              </c15:ser>
            </c15:filteredBarSeries>
            <c15:filteredBarSeries>
              <c15:ser>
                <c:idx val="12"/>
                <c:order val="12"/>
                <c:tx>
                  <c:strRef>
                    <c:extLst xmlns:c15="http://schemas.microsoft.com/office/drawing/2012/chart">
                      <c:ext xmlns:c15="http://schemas.microsoft.com/office/drawing/2012/chart" uri="{02D57815-91ED-43cb-92C2-25804820EDAC}">
                        <c15:formulaRef>
                          <c15:sqref>CAD!$A$14</c15:sqref>
                        </c15:formulaRef>
                      </c:ext>
                    </c:extLst>
                    <c:strCache>
                      <c:ptCount val="1"/>
                      <c:pt idx="0">
                        <c:v>31/12/1998</c:v>
                      </c:pt>
                    </c:strCache>
                  </c:strRef>
                </c:tx>
                <c:spPr>
                  <a:solidFill>
                    <a:schemeClr val="accent1">
                      <a:lumMod val="80000"/>
                      <a:lumOff val="20000"/>
                    </a:schemeClr>
                  </a:solidFill>
                  <a:ln>
                    <a:noFill/>
                  </a:ln>
                  <a:effectLst/>
                </c:spPr>
                <c:invertIfNegative val="0"/>
                <c:cat>
                  <c:numRef>
                    <c:extLst xmlns:c15="http://schemas.microsoft.com/office/drawing/2012/chart">
                      <c:ext xmlns:c15="http://schemas.microsoft.com/office/drawing/2012/chart" uri="{02D57815-91ED-43cb-92C2-25804820EDAC}">
                        <c15:formulaRef>
                          <c15:sqref>CAD!$A$2:$A$85</c15:sqref>
                        </c15:formulaRef>
                      </c:ext>
                    </c:extLst>
                    <c:numCache>
                      <c:formatCode>m/d/yyyy</c:formatCode>
                      <c:ptCount val="83"/>
                      <c:pt idx="0">
                        <c:v>35155</c:v>
                      </c:pt>
                      <c:pt idx="1">
                        <c:v>35246</c:v>
                      </c:pt>
                      <c:pt idx="2">
                        <c:v>35338</c:v>
                      </c:pt>
                      <c:pt idx="3">
                        <c:v>35430</c:v>
                      </c:pt>
                      <c:pt idx="4">
                        <c:v>35520</c:v>
                      </c:pt>
                      <c:pt idx="5">
                        <c:v>35611</c:v>
                      </c:pt>
                      <c:pt idx="6">
                        <c:v>35703</c:v>
                      </c:pt>
                      <c:pt idx="7">
                        <c:v>35795</c:v>
                      </c:pt>
                      <c:pt idx="8">
                        <c:v>35885</c:v>
                      </c:pt>
                      <c:pt idx="9">
                        <c:v>35976</c:v>
                      </c:pt>
                      <c:pt idx="10">
                        <c:v>36068</c:v>
                      </c:pt>
                      <c:pt idx="11">
                        <c:v>36160</c:v>
                      </c:pt>
                      <c:pt idx="12">
                        <c:v>36250</c:v>
                      </c:pt>
                      <c:pt idx="13">
                        <c:v>36341</c:v>
                      </c:pt>
                      <c:pt idx="14">
                        <c:v>36433</c:v>
                      </c:pt>
                      <c:pt idx="15">
                        <c:v>36525</c:v>
                      </c:pt>
                      <c:pt idx="16">
                        <c:v>36616</c:v>
                      </c:pt>
                      <c:pt idx="17">
                        <c:v>36707</c:v>
                      </c:pt>
                      <c:pt idx="18">
                        <c:v>36799</c:v>
                      </c:pt>
                      <c:pt idx="19">
                        <c:v>36891</c:v>
                      </c:pt>
                      <c:pt idx="20">
                        <c:v>36981</c:v>
                      </c:pt>
                      <c:pt idx="21">
                        <c:v>37072</c:v>
                      </c:pt>
                      <c:pt idx="22">
                        <c:v>37164</c:v>
                      </c:pt>
                      <c:pt idx="23">
                        <c:v>37256</c:v>
                      </c:pt>
                      <c:pt idx="24">
                        <c:v>37346</c:v>
                      </c:pt>
                      <c:pt idx="25">
                        <c:v>37437</c:v>
                      </c:pt>
                      <c:pt idx="26">
                        <c:v>37529</c:v>
                      </c:pt>
                      <c:pt idx="27">
                        <c:v>37621</c:v>
                      </c:pt>
                      <c:pt idx="28">
                        <c:v>37711</c:v>
                      </c:pt>
                      <c:pt idx="29">
                        <c:v>37802</c:v>
                      </c:pt>
                      <c:pt idx="30">
                        <c:v>37894</c:v>
                      </c:pt>
                      <c:pt idx="31">
                        <c:v>37986</c:v>
                      </c:pt>
                      <c:pt idx="32">
                        <c:v>38077</c:v>
                      </c:pt>
                      <c:pt idx="33">
                        <c:v>38168</c:v>
                      </c:pt>
                      <c:pt idx="34">
                        <c:v>38260</c:v>
                      </c:pt>
                      <c:pt idx="35">
                        <c:v>38352</c:v>
                      </c:pt>
                      <c:pt idx="36">
                        <c:v>38442</c:v>
                      </c:pt>
                      <c:pt idx="37">
                        <c:v>38533</c:v>
                      </c:pt>
                      <c:pt idx="38">
                        <c:v>38625</c:v>
                      </c:pt>
                      <c:pt idx="39">
                        <c:v>38717</c:v>
                      </c:pt>
                      <c:pt idx="40">
                        <c:v>38807</c:v>
                      </c:pt>
                      <c:pt idx="41">
                        <c:v>38898</c:v>
                      </c:pt>
                      <c:pt idx="42">
                        <c:v>38990</c:v>
                      </c:pt>
                      <c:pt idx="43">
                        <c:v>39082</c:v>
                      </c:pt>
                      <c:pt idx="44">
                        <c:v>39172</c:v>
                      </c:pt>
                      <c:pt idx="45">
                        <c:v>39263</c:v>
                      </c:pt>
                      <c:pt idx="46">
                        <c:v>39355</c:v>
                      </c:pt>
                      <c:pt idx="47">
                        <c:v>39447</c:v>
                      </c:pt>
                      <c:pt idx="48">
                        <c:v>39538</c:v>
                      </c:pt>
                      <c:pt idx="49">
                        <c:v>39629</c:v>
                      </c:pt>
                      <c:pt idx="50">
                        <c:v>39721</c:v>
                      </c:pt>
                      <c:pt idx="51">
                        <c:v>39813</c:v>
                      </c:pt>
                      <c:pt idx="52">
                        <c:v>39903</c:v>
                      </c:pt>
                      <c:pt idx="53">
                        <c:v>39994</c:v>
                      </c:pt>
                      <c:pt idx="54">
                        <c:v>40086</c:v>
                      </c:pt>
                      <c:pt idx="55">
                        <c:v>40178</c:v>
                      </c:pt>
                      <c:pt idx="56">
                        <c:v>40268</c:v>
                      </c:pt>
                      <c:pt idx="57">
                        <c:v>40359</c:v>
                      </c:pt>
                      <c:pt idx="58">
                        <c:v>40451</c:v>
                      </c:pt>
                      <c:pt idx="59">
                        <c:v>40543</c:v>
                      </c:pt>
                      <c:pt idx="60">
                        <c:v>40633</c:v>
                      </c:pt>
                      <c:pt idx="61">
                        <c:v>40724</c:v>
                      </c:pt>
                      <c:pt idx="62">
                        <c:v>40816</c:v>
                      </c:pt>
                      <c:pt idx="63">
                        <c:v>40908</c:v>
                      </c:pt>
                      <c:pt idx="64">
                        <c:v>40999</c:v>
                      </c:pt>
                      <c:pt idx="65">
                        <c:v>41090</c:v>
                      </c:pt>
                      <c:pt idx="66">
                        <c:v>41182</c:v>
                      </c:pt>
                      <c:pt idx="67">
                        <c:v>41274</c:v>
                      </c:pt>
                      <c:pt idx="68">
                        <c:v>41364</c:v>
                      </c:pt>
                      <c:pt idx="69">
                        <c:v>41455</c:v>
                      </c:pt>
                      <c:pt idx="70">
                        <c:v>41547</c:v>
                      </c:pt>
                      <c:pt idx="71">
                        <c:v>41639</c:v>
                      </c:pt>
                      <c:pt idx="72">
                        <c:v>41729</c:v>
                      </c:pt>
                      <c:pt idx="73">
                        <c:v>41820</c:v>
                      </c:pt>
                      <c:pt idx="74">
                        <c:v>41912</c:v>
                      </c:pt>
                      <c:pt idx="75">
                        <c:v>42004</c:v>
                      </c:pt>
                      <c:pt idx="76">
                        <c:v>42094</c:v>
                      </c:pt>
                      <c:pt idx="77">
                        <c:v>42185</c:v>
                      </c:pt>
                      <c:pt idx="78">
                        <c:v>42277</c:v>
                      </c:pt>
                      <c:pt idx="79">
                        <c:v>42369</c:v>
                      </c:pt>
                      <c:pt idx="80">
                        <c:v>42460</c:v>
                      </c:pt>
                      <c:pt idx="81">
                        <c:v>42551</c:v>
                      </c:pt>
                      <c:pt idx="82">
                        <c:v>42643</c:v>
                      </c:pt>
                    </c:numCache>
                  </c:numRef>
                </c:cat>
                <c:val>
                  <c:numLit>
                    <c:ptCount val="0"/>
                  </c:numLit>
                </c:val>
                <c:extLst xmlns:c15="http://schemas.microsoft.com/office/drawing/2012/chart">
                  <c:ext xmlns:c16="http://schemas.microsoft.com/office/drawing/2014/chart" uri="{C3380CC4-5D6E-409C-BE32-E72D297353CC}">
                    <c16:uniqueId val="{0000000C-16A0-4B67-AAF0-DF50F93AFE52}"/>
                  </c:ext>
                </c:extLst>
              </c15:ser>
            </c15:filteredBarSeries>
            <c15:filteredBarSeries>
              <c15:ser>
                <c:idx val="13"/>
                <c:order val="13"/>
                <c:tx>
                  <c:strRef>
                    <c:extLst xmlns:c15="http://schemas.microsoft.com/office/drawing/2012/chart">
                      <c:ext xmlns:c15="http://schemas.microsoft.com/office/drawing/2012/chart" uri="{02D57815-91ED-43cb-92C2-25804820EDAC}">
                        <c15:formulaRef>
                          <c15:sqref>CAD!$A$15</c15:sqref>
                        </c15:formulaRef>
                      </c:ext>
                    </c:extLst>
                    <c:strCache>
                      <c:ptCount val="1"/>
                      <c:pt idx="0">
                        <c:v>31/03/1999</c:v>
                      </c:pt>
                    </c:strCache>
                  </c:strRef>
                </c:tx>
                <c:spPr>
                  <a:solidFill>
                    <a:schemeClr val="accent2">
                      <a:lumMod val="80000"/>
                      <a:lumOff val="20000"/>
                    </a:schemeClr>
                  </a:solidFill>
                  <a:ln>
                    <a:noFill/>
                  </a:ln>
                  <a:effectLst/>
                </c:spPr>
                <c:invertIfNegative val="0"/>
                <c:cat>
                  <c:numRef>
                    <c:extLst xmlns:c15="http://schemas.microsoft.com/office/drawing/2012/chart">
                      <c:ext xmlns:c15="http://schemas.microsoft.com/office/drawing/2012/chart" uri="{02D57815-91ED-43cb-92C2-25804820EDAC}">
                        <c15:formulaRef>
                          <c15:sqref>CAD!$A$2:$A$85</c15:sqref>
                        </c15:formulaRef>
                      </c:ext>
                    </c:extLst>
                    <c:numCache>
                      <c:formatCode>m/d/yyyy</c:formatCode>
                      <c:ptCount val="83"/>
                      <c:pt idx="0">
                        <c:v>35155</c:v>
                      </c:pt>
                      <c:pt idx="1">
                        <c:v>35246</c:v>
                      </c:pt>
                      <c:pt idx="2">
                        <c:v>35338</c:v>
                      </c:pt>
                      <c:pt idx="3">
                        <c:v>35430</c:v>
                      </c:pt>
                      <c:pt idx="4">
                        <c:v>35520</c:v>
                      </c:pt>
                      <c:pt idx="5">
                        <c:v>35611</c:v>
                      </c:pt>
                      <c:pt idx="6">
                        <c:v>35703</c:v>
                      </c:pt>
                      <c:pt idx="7">
                        <c:v>35795</c:v>
                      </c:pt>
                      <c:pt idx="8">
                        <c:v>35885</c:v>
                      </c:pt>
                      <c:pt idx="9">
                        <c:v>35976</c:v>
                      </c:pt>
                      <c:pt idx="10">
                        <c:v>36068</c:v>
                      </c:pt>
                      <c:pt idx="11">
                        <c:v>36160</c:v>
                      </c:pt>
                      <c:pt idx="12">
                        <c:v>36250</c:v>
                      </c:pt>
                      <c:pt idx="13">
                        <c:v>36341</c:v>
                      </c:pt>
                      <c:pt idx="14">
                        <c:v>36433</c:v>
                      </c:pt>
                      <c:pt idx="15">
                        <c:v>36525</c:v>
                      </c:pt>
                      <c:pt idx="16">
                        <c:v>36616</c:v>
                      </c:pt>
                      <c:pt idx="17">
                        <c:v>36707</c:v>
                      </c:pt>
                      <c:pt idx="18">
                        <c:v>36799</c:v>
                      </c:pt>
                      <c:pt idx="19">
                        <c:v>36891</c:v>
                      </c:pt>
                      <c:pt idx="20">
                        <c:v>36981</c:v>
                      </c:pt>
                      <c:pt idx="21">
                        <c:v>37072</c:v>
                      </c:pt>
                      <c:pt idx="22">
                        <c:v>37164</c:v>
                      </c:pt>
                      <c:pt idx="23">
                        <c:v>37256</c:v>
                      </c:pt>
                      <c:pt idx="24">
                        <c:v>37346</c:v>
                      </c:pt>
                      <c:pt idx="25">
                        <c:v>37437</c:v>
                      </c:pt>
                      <c:pt idx="26">
                        <c:v>37529</c:v>
                      </c:pt>
                      <c:pt idx="27">
                        <c:v>37621</c:v>
                      </c:pt>
                      <c:pt idx="28">
                        <c:v>37711</c:v>
                      </c:pt>
                      <c:pt idx="29">
                        <c:v>37802</c:v>
                      </c:pt>
                      <c:pt idx="30">
                        <c:v>37894</c:v>
                      </c:pt>
                      <c:pt idx="31">
                        <c:v>37986</c:v>
                      </c:pt>
                      <c:pt idx="32">
                        <c:v>38077</c:v>
                      </c:pt>
                      <c:pt idx="33">
                        <c:v>38168</c:v>
                      </c:pt>
                      <c:pt idx="34">
                        <c:v>38260</c:v>
                      </c:pt>
                      <c:pt idx="35">
                        <c:v>38352</c:v>
                      </c:pt>
                      <c:pt idx="36">
                        <c:v>38442</c:v>
                      </c:pt>
                      <c:pt idx="37">
                        <c:v>38533</c:v>
                      </c:pt>
                      <c:pt idx="38">
                        <c:v>38625</c:v>
                      </c:pt>
                      <c:pt idx="39">
                        <c:v>38717</c:v>
                      </c:pt>
                      <c:pt idx="40">
                        <c:v>38807</c:v>
                      </c:pt>
                      <c:pt idx="41">
                        <c:v>38898</c:v>
                      </c:pt>
                      <c:pt idx="42">
                        <c:v>38990</c:v>
                      </c:pt>
                      <c:pt idx="43">
                        <c:v>39082</c:v>
                      </c:pt>
                      <c:pt idx="44">
                        <c:v>39172</c:v>
                      </c:pt>
                      <c:pt idx="45">
                        <c:v>39263</c:v>
                      </c:pt>
                      <c:pt idx="46">
                        <c:v>39355</c:v>
                      </c:pt>
                      <c:pt idx="47">
                        <c:v>39447</c:v>
                      </c:pt>
                      <c:pt idx="48">
                        <c:v>39538</c:v>
                      </c:pt>
                      <c:pt idx="49">
                        <c:v>39629</c:v>
                      </c:pt>
                      <c:pt idx="50">
                        <c:v>39721</c:v>
                      </c:pt>
                      <c:pt idx="51">
                        <c:v>39813</c:v>
                      </c:pt>
                      <c:pt idx="52">
                        <c:v>39903</c:v>
                      </c:pt>
                      <c:pt idx="53">
                        <c:v>39994</c:v>
                      </c:pt>
                      <c:pt idx="54">
                        <c:v>40086</c:v>
                      </c:pt>
                      <c:pt idx="55">
                        <c:v>40178</c:v>
                      </c:pt>
                      <c:pt idx="56">
                        <c:v>40268</c:v>
                      </c:pt>
                      <c:pt idx="57">
                        <c:v>40359</c:v>
                      </c:pt>
                      <c:pt idx="58">
                        <c:v>40451</c:v>
                      </c:pt>
                      <c:pt idx="59">
                        <c:v>40543</c:v>
                      </c:pt>
                      <c:pt idx="60">
                        <c:v>40633</c:v>
                      </c:pt>
                      <c:pt idx="61">
                        <c:v>40724</c:v>
                      </c:pt>
                      <c:pt idx="62">
                        <c:v>40816</c:v>
                      </c:pt>
                      <c:pt idx="63">
                        <c:v>40908</c:v>
                      </c:pt>
                      <c:pt idx="64">
                        <c:v>40999</c:v>
                      </c:pt>
                      <c:pt idx="65">
                        <c:v>41090</c:v>
                      </c:pt>
                      <c:pt idx="66">
                        <c:v>41182</c:v>
                      </c:pt>
                      <c:pt idx="67">
                        <c:v>41274</c:v>
                      </c:pt>
                      <c:pt idx="68">
                        <c:v>41364</c:v>
                      </c:pt>
                      <c:pt idx="69">
                        <c:v>41455</c:v>
                      </c:pt>
                      <c:pt idx="70">
                        <c:v>41547</c:v>
                      </c:pt>
                      <c:pt idx="71">
                        <c:v>41639</c:v>
                      </c:pt>
                      <c:pt idx="72">
                        <c:v>41729</c:v>
                      </c:pt>
                      <c:pt idx="73">
                        <c:v>41820</c:v>
                      </c:pt>
                      <c:pt idx="74">
                        <c:v>41912</c:v>
                      </c:pt>
                      <c:pt idx="75">
                        <c:v>42004</c:v>
                      </c:pt>
                      <c:pt idx="76">
                        <c:v>42094</c:v>
                      </c:pt>
                      <c:pt idx="77">
                        <c:v>42185</c:v>
                      </c:pt>
                      <c:pt idx="78">
                        <c:v>42277</c:v>
                      </c:pt>
                      <c:pt idx="79">
                        <c:v>42369</c:v>
                      </c:pt>
                      <c:pt idx="80">
                        <c:v>42460</c:v>
                      </c:pt>
                      <c:pt idx="81">
                        <c:v>42551</c:v>
                      </c:pt>
                      <c:pt idx="82">
                        <c:v>42643</c:v>
                      </c:pt>
                    </c:numCache>
                  </c:numRef>
                </c:cat>
                <c:val>
                  <c:numLit>
                    <c:ptCount val="0"/>
                  </c:numLit>
                </c:val>
                <c:extLst xmlns:c15="http://schemas.microsoft.com/office/drawing/2012/chart">
                  <c:ext xmlns:c16="http://schemas.microsoft.com/office/drawing/2014/chart" uri="{C3380CC4-5D6E-409C-BE32-E72D297353CC}">
                    <c16:uniqueId val="{0000000D-16A0-4B67-AAF0-DF50F93AFE52}"/>
                  </c:ext>
                </c:extLst>
              </c15:ser>
            </c15:filteredBarSeries>
            <c15:filteredBarSeries>
              <c15:ser>
                <c:idx val="14"/>
                <c:order val="14"/>
                <c:tx>
                  <c:strRef>
                    <c:extLst xmlns:c15="http://schemas.microsoft.com/office/drawing/2012/chart">
                      <c:ext xmlns:c15="http://schemas.microsoft.com/office/drawing/2012/chart" uri="{02D57815-91ED-43cb-92C2-25804820EDAC}">
                        <c15:formulaRef>
                          <c15:sqref>CAD!$A$16</c15:sqref>
                        </c15:formulaRef>
                      </c:ext>
                    </c:extLst>
                    <c:strCache>
                      <c:ptCount val="1"/>
                      <c:pt idx="0">
                        <c:v>30/06/1999</c:v>
                      </c:pt>
                    </c:strCache>
                  </c:strRef>
                </c:tx>
                <c:spPr>
                  <a:solidFill>
                    <a:schemeClr val="accent3">
                      <a:lumMod val="80000"/>
                      <a:lumOff val="20000"/>
                    </a:schemeClr>
                  </a:solidFill>
                  <a:ln>
                    <a:noFill/>
                  </a:ln>
                  <a:effectLst/>
                </c:spPr>
                <c:invertIfNegative val="0"/>
                <c:cat>
                  <c:numRef>
                    <c:extLst xmlns:c15="http://schemas.microsoft.com/office/drawing/2012/chart">
                      <c:ext xmlns:c15="http://schemas.microsoft.com/office/drawing/2012/chart" uri="{02D57815-91ED-43cb-92C2-25804820EDAC}">
                        <c15:formulaRef>
                          <c15:sqref>CAD!$A$2:$A$85</c15:sqref>
                        </c15:formulaRef>
                      </c:ext>
                    </c:extLst>
                    <c:numCache>
                      <c:formatCode>m/d/yyyy</c:formatCode>
                      <c:ptCount val="83"/>
                      <c:pt idx="0">
                        <c:v>35155</c:v>
                      </c:pt>
                      <c:pt idx="1">
                        <c:v>35246</c:v>
                      </c:pt>
                      <c:pt idx="2">
                        <c:v>35338</c:v>
                      </c:pt>
                      <c:pt idx="3">
                        <c:v>35430</c:v>
                      </c:pt>
                      <c:pt idx="4">
                        <c:v>35520</c:v>
                      </c:pt>
                      <c:pt idx="5">
                        <c:v>35611</c:v>
                      </c:pt>
                      <c:pt idx="6">
                        <c:v>35703</c:v>
                      </c:pt>
                      <c:pt idx="7">
                        <c:v>35795</c:v>
                      </c:pt>
                      <c:pt idx="8">
                        <c:v>35885</c:v>
                      </c:pt>
                      <c:pt idx="9">
                        <c:v>35976</c:v>
                      </c:pt>
                      <c:pt idx="10">
                        <c:v>36068</c:v>
                      </c:pt>
                      <c:pt idx="11">
                        <c:v>36160</c:v>
                      </c:pt>
                      <c:pt idx="12">
                        <c:v>36250</c:v>
                      </c:pt>
                      <c:pt idx="13">
                        <c:v>36341</c:v>
                      </c:pt>
                      <c:pt idx="14">
                        <c:v>36433</c:v>
                      </c:pt>
                      <c:pt idx="15">
                        <c:v>36525</c:v>
                      </c:pt>
                      <c:pt idx="16">
                        <c:v>36616</c:v>
                      </c:pt>
                      <c:pt idx="17">
                        <c:v>36707</c:v>
                      </c:pt>
                      <c:pt idx="18">
                        <c:v>36799</c:v>
                      </c:pt>
                      <c:pt idx="19">
                        <c:v>36891</c:v>
                      </c:pt>
                      <c:pt idx="20">
                        <c:v>36981</c:v>
                      </c:pt>
                      <c:pt idx="21">
                        <c:v>37072</c:v>
                      </c:pt>
                      <c:pt idx="22">
                        <c:v>37164</c:v>
                      </c:pt>
                      <c:pt idx="23">
                        <c:v>37256</c:v>
                      </c:pt>
                      <c:pt idx="24">
                        <c:v>37346</c:v>
                      </c:pt>
                      <c:pt idx="25">
                        <c:v>37437</c:v>
                      </c:pt>
                      <c:pt idx="26">
                        <c:v>37529</c:v>
                      </c:pt>
                      <c:pt idx="27">
                        <c:v>37621</c:v>
                      </c:pt>
                      <c:pt idx="28">
                        <c:v>37711</c:v>
                      </c:pt>
                      <c:pt idx="29">
                        <c:v>37802</c:v>
                      </c:pt>
                      <c:pt idx="30">
                        <c:v>37894</c:v>
                      </c:pt>
                      <c:pt idx="31">
                        <c:v>37986</c:v>
                      </c:pt>
                      <c:pt idx="32">
                        <c:v>38077</c:v>
                      </c:pt>
                      <c:pt idx="33">
                        <c:v>38168</c:v>
                      </c:pt>
                      <c:pt idx="34">
                        <c:v>38260</c:v>
                      </c:pt>
                      <c:pt idx="35">
                        <c:v>38352</c:v>
                      </c:pt>
                      <c:pt idx="36">
                        <c:v>38442</c:v>
                      </c:pt>
                      <c:pt idx="37">
                        <c:v>38533</c:v>
                      </c:pt>
                      <c:pt idx="38">
                        <c:v>38625</c:v>
                      </c:pt>
                      <c:pt idx="39">
                        <c:v>38717</c:v>
                      </c:pt>
                      <c:pt idx="40">
                        <c:v>38807</c:v>
                      </c:pt>
                      <c:pt idx="41">
                        <c:v>38898</c:v>
                      </c:pt>
                      <c:pt idx="42">
                        <c:v>38990</c:v>
                      </c:pt>
                      <c:pt idx="43">
                        <c:v>39082</c:v>
                      </c:pt>
                      <c:pt idx="44">
                        <c:v>39172</c:v>
                      </c:pt>
                      <c:pt idx="45">
                        <c:v>39263</c:v>
                      </c:pt>
                      <c:pt idx="46">
                        <c:v>39355</c:v>
                      </c:pt>
                      <c:pt idx="47">
                        <c:v>39447</c:v>
                      </c:pt>
                      <c:pt idx="48">
                        <c:v>39538</c:v>
                      </c:pt>
                      <c:pt idx="49">
                        <c:v>39629</c:v>
                      </c:pt>
                      <c:pt idx="50">
                        <c:v>39721</c:v>
                      </c:pt>
                      <c:pt idx="51">
                        <c:v>39813</c:v>
                      </c:pt>
                      <c:pt idx="52">
                        <c:v>39903</c:v>
                      </c:pt>
                      <c:pt idx="53">
                        <c:v>39994</c:v>
                      </c:pt>
                      <c:pt idx="54">
                        <c:v>40086</c:v>
                      </c:pt>
                      <c:pt idx="55">
                        <c:v>40178</c:v>
                      </c:pt>
                      <c:pt idx="56">
                        <c:v>40268</c:v>
                      </c:pt>
                      <c:pt idx="57">
                        <c:v>40359</c:v>
                      </c:pt>
                      <c:pt idx="58">
                        <c:v>40451</c:v>
                      </c:pt>
                      <c:pt idx="59">
                        <c:v>40543</c:v>
                      </c:pt>
                      <c:pt idx="60">
                        <c:v>40633</c:v>
                      </c:pt>
                      <c:pt idx="61">
                        <c:v>40724</c:v>
                      </c:pt>
                      <c:pt idx="62">
                        <c:v>40816</c:v>
                      </c:pt>
                      <c:pt idx="63">
                        <c:v>40908</c:v>
                      </c:pt>
                      <c:pt idx="64">
                        <c:v>40999</c:v>
                      </c:pt>
                      <c:pt idx="65">
                        <c:v>41090</c:v>
                      </c:pt>
                      <c:pt idx="66">
                        <c:v>41182</c:v>
                      </c:pt>
                      <c:pt idx="67">
                        <c:v>41274</c:v>
                      </c:pt>
                      <c:pt idx="68">
                        <c:v>41364</c:v>
                      </c:pt>
                      <c:pt idx="69">
                        <c:v>41455</c:v>
                      </c:pt>
                      <c:pt idx="70">
                        <c:v>41547</c:v>
                      </c:pt>
                      <c:pt idx="71">
                        <c:v>41639</c:v>
                      </c:pt>
                      <c:pt idx="72">
                        <c:v>41729</c:v>
                      </c:pt>
                      <c:pt idx="73">
                        <c:v>41820</c:v>
                      </c:pt>
                      <c:pt idx="74">
                        <c:v>41912</c:v>
                      </c:pt>
                      <c:pt idx="75">
                        <c:v>42004</c:v>
                      </c:pt>
                      <c:pt idx="76">
                        <c:v>42094</c:v>
                      </c:pt>
                      <c:pt idx="77">
                        <c:v>42185</c:v>
                      </c:pt>
                      <c:pt idx="78">
                        <c:v>42277</c:v>
                      </c:pt>
                      <c:pt idx="79">
                        <c:v>42369</c:v>
                      </c:pt>
                      <c:pt idx="80">
                        <c:v>42460</c:v>
                      </c:pt>
                      <c:pt idx="81">
                        <c:v>42551</c:v>
                      </c:pt>
                      <c:pt idx="82">
                        <c:v>42643</c:v>
                      </c:pt>
                    </c:numCache>
                  </c:numRef>
                </c:cat>
                <c:val>
                  <c:numLit>
                    <c:ptCount val="0"/>
                  </c:numLit>
                </c:val>
                <c:extLst xmlns:c15="http://schemas.microsoft.com/office/drawing/2012/chart">
                  <c:ext xmlns:c16="http://schemas.microsoft.com/office/drawing/2014/chart" uri="{C3380CC4-5D6E-409C-BE32-E72D297353CC}">
                    <c16:uniqueId val="{0000000E-16A0-4B67-AAF0-DF50F93AFE52}"/>
                  </c:ext>
                </c:extLst>
              </c15:ser>
            </c15:filteredBarSeries>
            <c15:filteredBarSeries>
              <c15:ser>
                <c:idx val="15"/>
                <c:order val="15"/>
                <c:tx>
                  <c:strRef>
                    <c:extLst xmlns:c15="http://schemas.microsoft.com/office/drawing/2012/chart">
                      <c:ext xmlns:c15="http://schemas.microsoft.com/office/drawing/2012/chart" uri="{02D57815-91ED-43cb-92C2-25804820EDAC}">
                        <c15:formulaRef>
                          <c15:sqref>CAD!$A$17</c15:sqref>
                        </c15:formulaRef>
                      </c:ext>
                    </c:extLst>
                    <c:strCache>
                      <c:ptCount val="1"/>
                      <c:pt idx="0">
                        <c:v>30/09/1999</c:v>
                      </c:pt>
                    </c:strCache>
                  </c:strRef>
                </c:tx>
                <c:spPr>
                  <a:solidFill>
                    <a:schemeClr val="accent4">
                      <a:lumMod val="80000"/>
                      <a:lumOff val="20000"/>
                    </a:schemeClr>
                  </a:solidFill>
                  <a:ln>
                    <a:noFill/>
                  </a:ln>
                  <a:effectLst/>
                </c:spPr>
                <c:invertIfNegative val="0"/>
                <c:cat>
                  <c:numRef>
                    <c:extLst xmlns:c15="http://schemas.microsoft.com/office/drawing/2012/chart">
                      <c:ext xmlns:c15="http://schemas.microsoft.com/office/drawing/2012/chart" uri="{02D57815-91ED-43cb-92C2-25804820EDAC}">
                        <c15:formulaRef>
                          <c15:sqref>CAD!$A$2:$A$85</c15:sqref>
                        </c15:formulaRef>
                      </c:ext>
                    </c:extLst>
                    <c:numCache>
                      <c:formatCode>m/d/yyyy</c:formatCode>
                      <c:ptCount val="83"/>
                      <c:pt idx="0">
                        <c:v>35155</c:v>
                      </c:pt>
                      <c:pt idx="1">
                        <c:v>35246</c:v>
                      </c:pt>
                      <c:pt idx="2">
                        <c:v>35338</c:v>
                      </c:pt>
                      <c:pt idx="3">
                        <c:v>35430</c:v>
                      </c:pt>
                      <c:pt idx="4">
                        <c:v>35520</c:v>
                      </c:pt>
                      <c:pt idx="5">
                        <c:v>35611</c:v>
                      </c:pt>
                      <c:pt idx="6">
                        <c:v>35703</c:v>
                      </c:pt>
                      <c:pt idx="7">
                        <c:v>35795</c:v>
                      </c:pt>
                      <c:pt idx="8">
                        <c:v>35885</c:v>
                      </c:pt>
                      <c:pt idx="9">
                        <c:v>35976</c:v>
                      </c:pt>
                      <c:pt idx="10">
                        <c:v>36068</c:v>
                      </c:pt>
                      <c:pt idx="11">
                        <c:v>36160</c:v>
                      </c:pt>
                      <c:pt idx="12">
                        <c:v>36250</c:v>
                      </c:pt>
                      <c:pt idx="13">
                        <c:v>36341</c:v>
                      </c:pt>
                      <c:pt idx="14">
                        <c:v>36433</c:v>
                      </c:pt>
                      <c:pt idx="15">
                        <c:v>36525</c:v>
                      </c:pt>
                      <c:pt idx="16">
                        <c:v>36616</c:v>
                      </c:pt>
                      <c:pt idx="17">
                        <c:v>36707</c:v>
                      </c:pt>
                      <c:pt idx="18">
                        <c:v>36799</c:v>
                      </c:pt>
                      <c:pt idx="19">
                        <c:v>36891</c:v>
                      </c:pt>
                      <c:pt idx="20">
                        <c:v>36981</c:v>
                      </c:pt>
                      <c:pt idx="21">
                        <c:v>37072</c:v>
                      </c:pt>
                      <c:pt idx="22">
                        <c:v>37164</c:v>
                      </c:pt>
                      <c:pt idx="23">
                        <c:v>37256</c:v>
                      </c:pt>
                      <c:pt idx="24">
                        <c:v>37346</c:v>
                      </c:pt>
                      <c:pt idx="25">
                        <c:v>37437</c:v>
                      </c:pt>
                      <c:pt idx="26">
                        <c:v>37529</c:v>
                      </c:pt>
                      <c:pt idx="27">
                        <c:v>37621</c:v>
                      </c:pt>
                      <c:pt idx="28">
                        <c:v>37711</c:v>
                      </c:pt>
                      <c:pt idx="29">
                        <c:v>37802</c:v>
                      </c:pt>
                      <c:pt idx="30">
                        <c:v>37894</c:v>
                      </c:pt>
                      <c:pt idx="31">
                        <c:v>37986</c:v>
                      </c:pt>
                      <c:pt idx="32">
                        <c:v>38077</c:v>
                      </c:pt>
                      <c:pt idx="33">
                        <c:v>38168</c:v>
                      </c:pt>
                      <c:pt idx="34">
                        <c:v>38260</c:v>
                      </c:pt>
                      <c:pt idx="35">
                        <c:v>38352</c:v>
                      </c:pt>
                      <c:pt idx="36">
                        <c:v>38442</c:v>
                      </c:pt>
                      <c:pt idx="37">
                        <c:v>38533</c:v>
                      </c:pt>
                      <c:pt idx="38">
                        <c:v>38625</c:v>
                      </c:pt>
                      <c:pt idx="39">
                        <c:v>38717</c:v>
                      </c:pt>
                      <c:pt idx="40">
                        <c:v>38807</c:v>
                      </c:pt>
                      <c:pt idx="41">
                        <c:v>38898</c:v>
                      </c:pt>
                      <c:pt idx="42">
                        <c:v>38990</c:v>
                      </c:pt>
                      <c:pt idx="43">
                        <c:v>39082</c:v>
                      </c:pt>
                      <c:pt idx="44">
                        <c:v>39172</c:v>
                      </c:pt>
                      <c:pt idx="45">
                        <c:v>39263</c:v>
                      </c:pt>
                      <c:pt idx="46">
                        <c:v>39355</c:v>
                      </c:pt>
                      <c:pt idx="47">
                        <c:v>39447</c:v>
                      </c:pt>
                      <c:pt idx="48">
                        <c:v>39538</c:v>
                      </c:pt>
                      <c:pt idx="49">
                        <c:v>39629</c:v>
                      </c:pt>
                      <c:pt idx="50">
                        <c:v>39721</c:v>
                      </c:pt>
                      <c:pt idx="51">
                        <c:v>39813</c:v>
                      </c:pt>
                      <c:pt idx="52">
                        <c:v>39903</c:v>
                      </c:pt>
                      <c:pt idx="53">
                        <c:v>39994</c:v>
                      </c:pt>
                      <c:pt idx="54">
                        <c:v>40086</c:v>
                      </c:pt>
                      <c:pt idx="55">
                        <c:v>40178</c:v>
                      </c:pt>
                      <c:pt idx="56">
                        <c:v>40268</c:v>
                      </c:pt>
                      <c:pt idx="57">
                        <c:v>40359</c:v>
                      </c:pt>
                      <c:pt idx="58">
                        <c:v>40451</c:v>
                      </c:pt>
                      <c:pt idx="59">
                        <c:v>40543</c:v>
                      </c:pt>
                      <c:pt idx="60">
                        <c:v>40633</c:v>
                      </c:pt>
                      <c:pt idx="61">
                        <c:v>40724</c:v>
                      </c:pt>
                      <c:pt idx="62">
                        <c:v>40816</c:v>
                      </c:pt>
                      <c:pt idx="63">
                        <c:v>40908</c:v>
                      </c:pt>
                      <c:pt idx="64">
                        <c:v>40999</c:v>
                      </c:pt>
                      <c:pt idx="65">
                        <c:v>41090</c:v>
                      </c:pt>
                      <c:pt idx="66">
                        <c:v>41182</c:v>
                      </c:pt>
                      <c:pt idx="67">
                        <c:v>41274</c:v>
                      </c:pt>
                      <c:pt idx="68">
                        <c:v>41364</c:v>
                      </c:pt>
                      <c:pt idx="69">
                        <c:v>41455</c:v>
                      </c:pt>
                      <c:pt idx="70">
                        <c:v>41547</c:v>
                      </c:pt>
                      <c:pt idx="71">
                        <c:v>41639</c:v>
                      </c:pt>
                      <c:pt idx="72">
                        <c:v>41729</c:v>
                      </c:pt>
                      <c:pt idx="73">
                        <c:v>41820</c:v>
                      </c:pt>
                      <c:pt idx="74">
                        <c:v>41912</c:v>
                      </c:pt>
                      <c:pt idx="75">
                        <c:v>42004</c:v>
                      </c:pt>
                      <c:pt idx="76">
                        <c:v>42094</c:v>
                      </c:pt>
                      <c:pt idx="77">
                        <c:v>42185</c:v>
                      </c:pt>
                      <c:pt idx="78">
                        <c:v>42277</c:v>
                      </c:pt>
                      <c:pt idx="79">
                        <c:v>42369</c:v>
                      </c:pt>
                      <c:pt idx="80">
                        <c:v>42460</c:v>
                      </c:pt>
                      <c:pt idx="81">
                        <c:v>42551</c:v>
                      </c:pt>
                      <c:pt idx="82">
                        <c:v>42643</c:v>
                      </c:pt>
                    </c:numCache>
                  </c:numRef>
                </c:cat>
                <c:val>
                  <c:numLit>
                    <c:ptCount val="0"/>
                  </c:numLit>
                </c:val>
                <c:extLst xmlns:c15="http://schemas.microsoft.com/office/drawing/2012/chart">
                  <c:ext xmlns:c16="http://schemas.microsoft.com/office/drawing/2014/chart" uri="{C3380CC4-5D6E-409C-BE32-E72D297353CC}">
                    <c16:uniqueId val="{0000000F-16A0-4B67-AAF0-DF50F93AFE52}"/>
                  </c:ext>
                </c:extLst>
              </c15:ser>
            </c15:filteredBarSeries>
            <c15:filteredBarSeries>
              <c15:ser>
                <c:idx val="16"/>
                <c:order val="16"/>
                <c:tx>
                  <c:strRef>
                    <c:extLst xmlns:c15="http://schemas.microsoft.com/office/drawing/2012/chart">
                      <c:ext xmlns:c15="http://schemas.microsoft.com/office/drawing/2012/chart" uri="{02D57815-91ED-43cb-92C2-25804820EDAC}">
                        <c15:formulaRef>
                          <c15:sqref>CAD!$A$18</c15:sqref>
                        </c15:formulaRef>
                      </c:ext>
                    </c:extLst>
                    <c:strCache>
                      <c:ptCount val="1"/>
                      <c:pt idx="0">
                        <c:v>31/12/1999</c:v>
                      </c:pt>
                    </c:strCache>
                  </c:strRef>
                </c:tx>
                <c:spPr>
                  <a:solidFill>
                    <a:schemeClr val="accent5">
                      <a:lumMod val="80000"/>
                      <a:lumOff val="20000"/>
                    </a:schemeClr>
                  </a:solidFill>
                  <a:ln>
                    <a:noFill/>
                  </a:ln>
                  <a:effectLst/>
                </c:spPr>
                <c:invertIfNegative val="0"/>
                <c:cat>
                  <c:numRef>
                    <c:extLst xmlns:c15="http://schemas.microsoft.com/office/drawing/2012/chart">
                      <c:ext xmlns:c15="http://schemas.microsoft.com/office/drawing/2012/chart" uri="{02D57815-91ED-43cb-92C2-25804820EDAC}">
                        <c15:formulaRef>
                          <c15:sqref>CAD!$A$2:$A$85</c15:sqref>
                        </c15:formulaRef>
                      </c:ext>
                    </c:extLst>
                    <c:numCache>
                      <c:formatCode>m/d/yyyy</c:formatCode>
                      <c:ptCount val="83"/>
                      <c:pt idx="0">
                        <c:v>35155</c:v>
                      </c:pt>
                      <c:pt idx="1">
                        <c:v>35246</c:v>
                      </c:pt>
                      <c:pt idx="2">
                        <c:v>35338</c:v>
                      </c:pt>
                      <c:pt idx="3">
                        <c:v>35430</c:v>
                      </c:pt>
                      <c:pt idx="4">
                        <c:v>35520</c:v>
                      </c:pt>
                      <c:pt idx="5">
                        <c:v>35611</c:v>
                      </c:pt>
                      <c:pt idx="6">
                        <c:v>35703</c:v>
                      </c:pt>
                      <c:pt idx="7">
                        <c:v>35795</c:v>
                      </c:pt>
                      <c:pt idx="8">
                        <c:v>35885</c:v>
                      </c:pt>
                      <c:pt idx="9">
                        <c:v>35976</c:v>
                      </c:pt>
                      <c:pt idx="10">
                        <c:v>36068</c:v>
                      </c:pt>
                      <c:pt idx="11">
                        <c:v>36160</c:v>
                      </c:pt>
                      <c:pt idx="12">
                        <c:v>36250</c:v>
                      </c:pt>
                      <c:pt idx="13">
                        <c:v>36341</c:v>
                      </c:pt>
                      <c:pt idx="14">
                        <c:v>36433</c:v>
                      </c:pt>
                      <c:pt idx="15">
                        <c:v>36525</c:v>
                      </c:pt>
                      <c:pt idx="16">
                        <c:v>36616</c:v>
                      </c:pt>
                      <c:pt idx="17">
                        <c:v>36707</c:v>
                      </c:pt>
                      <c:pt idx="18">
                        <c:v>36799</c:v>
                      </c:pt>
                      <c:pt idx="19">
                        <c:v>36891</c:v>
                      </c:pt>
                      <c:pt idx="20">
                        <c:v>36981</c:v>
                      </c:pt>
                      <c:pt idx="21">
                        <c:v>37072</c:v>
                      </c:pt>
                      <c:pt idx="22">
                        <c:v>37164</c:v>
                      </c:pt>
                      <c:pt idx="23">
                        <c:v>37256</c:v>
                      </c:pt>
                      <c:pt idx="24">
                        <c:v>37346</c:v>
                      </c:pt>
                      <c:pt idx="25">
                        <c:v>37437</c:v>
                      </c:pt>
                      <c:pt idx="26">
                        <c:v>37529</c:v>
                      </c:pt>
                      <c:pt idx="27">
                        <c:v>37621</c:v>
                      </c:pt>
                      <c:pt idx="28">
                        <c:v>37711</c:v>
                      </c:pt>
                      <c:pt idx="29">
                        <c:v>37802</c:v>
                      </c:pt>
                      <c:pt idx="30">
                        <c:v>37894</c:v>
                      </c:pt>
                      <c:pt idx="31">
                        <c:v>37986</c:v>
                      </c:pt>
                      <c:pt idx="32">
                        <c:v>38077</c:v>
                      </c:pt>
                      <c:pt idx="33">
                        <c:v>38168</c:v>
                      </c:pt>
                      <c:pt idx="34">
                        <c:v>38260</c:v>
                      </c:pt>
                      <c:pt idx="35">
                        <c:v>38352</c:v>
                      </c:pt>
                      <c:pt idx="36">
                        <c:v>38442</c:v>
                      </c:pt>
                      <c:pt idx="37">
                        <c:v>38533</c:v>
                      </c:pt>
                      <c:pt idx="38">
                        <c:v>38625</c:v>
                      </c:pt>
                      <c:pt idx="39">
                        <c:v>38717</c:v>
                      </c:pt>
                      <c:pt idx="40">
                        <c:v>38807</c:v>
                      </c:pt>
                      <c:pt idx="41">
                        <c:v>38898</c:v>
                      </c:pt>
                      <c:pt idx="42">
                        <c:v>38990</c:v>
                      </c:pt>
                      <c:pt idx="43">
                        <c:v>39082</c:v>
                      </c:pt>
                      <c:pt idx="44">
                        <c:v>39172</c:v>
                      </c:pt>
                      <c:pt idx="45">
                        <c:v>39263</c:v>
                      </c:pt>
                      <c:pt idx="46">
                        <c:v>39355</c:v>
                      </c:pt>
                      <c:pt idx="47">
                        <c:v>39447</c:v>
                      </c:pt>
                      <c:pt idx="48">
                        <c:v>39538</c:v>
                      </c:pt>
                      <c:pt idx="49">
                        <c:v>39629</c:v>
                      </c:pt>
                      <c:pt idx="50">
                        <c:v>39721</c:v>
                      </c:pt>
                      <c:pt idx="51">
                        <c:v>39813</c:v>
                      </c:pt>
                      <c:pt idx="52">
                        <c:v>39903</c:v>
                      </c:pt>
                      <c:pt idx="53">
                        <c:v>39994</c:v>
                      </c:pt>
                      <c:pt idx="54">
                        <c:v>40086</c:v>
                      </c:pt>
                      <c:pt idx="55">
                        <c:v>40178</c:v>
                      </c:pt>
                      <c:pt idx="56">
                        <c:v>40268</c:v>
                      </c:pt>
                      <c:pt idx="57">
                        <c:v>40359</c:v>
                      </c:pt>
                      <c:pt idx="58">
                        <c:v>40451</c:v>
                      </c:pt>
                      <c:pt idx="59">
                        <c:v>40543</c:v>
                      </c:pt>
                      <c:pt idx="60">
                        <c:v>40633</c:v>
                      </c:pt>
                      <c:pt idx="61">
                        <c:v>40724</c:v>
                      </c:pt>
                      <c:pt idx="62">
                        <c:v>40816</c:v>
                      </c:pt>
                      <c:pt idx="63">
                        <c:v>40908</c:v>
                      </c:pt>
                      <c:pt idx="64">
                        <c:v>40999</c:v>
                      </c:pt>
                      <c:pt idx="65">
                        <c:v>41090</c:v>
                      </c:pt>
                      <c:pt idx="66">
                        <c:v>41182</c:v>
                      </c:pt>
                      <c:pt idx="67">
                        <c:v>41274</c:v>
                      </c:pt>
                      <c:pt idx="68">
                        <c:v>41364</c:v>
                      </c:pt>
                      <c:pt idx="69">
                        <c:v>41455</c:v>
                      </c:pt>
                      <c:pt idx="70">
                        <c:v>41547</c:v>
                      </c:pt>
                      <c:pt idx="71">
                        <c:v>41639</c:v>
                      </c:pt>
                      <c:pt idx="72">
                        <c:v>41729</c:v>
                      </c:pt>
                      <c:pt idx="73">
                        <c:v>41820</c:v>
                      </c:pt>
                      <c:pt idx="74">
                        <c:v>41912</c:v>
                      </c:pt>
                      <c:pt idx="75">
                        <c:v>42004</c:v>
                      </c:pt>
                      <c:pt idx="76">
                        <c:v>42094</c:v>
                      </c:pt>
                      <c:pt idx="77">
                        <c:v>42185</c:v>
                      </c:pt>
                      <c:pt idx="78">
                        <c:v>42277</c:v>
                      </c:pt>
                      <c:pt idx="79">
                        <c:v>42369</c:v>
                      </c:pt>
                      <c:pt idx="80">
                        <c:v>42460</c:v>
                      </c:pt>
                      <c:pt idx="81">
                        <c:v>42551</c:v>
                      </c:pt>
                      <c:pt idx="82">
                        <c:v>42643</c:v>
                      </c:pt>
                    </c:numCache>
                  </c:numRef>
                </c:cat>
                <c:val>
                  <c:numLit>
                    <c:ptCount val="0"/>
                  </c:numLit>
                </c:val>
                <c:extLst xmlns:c15="http://schemas.microsoft.com/office/drawing/2012/chart">
                  <c:ext xmlns:c16="http://schemas.microsoft.com/office/drawing/2014/chart" uri="{C3380CC4-5D6E-409C-BE32-E72D297353CC}">
                    <c16:uniqueId val="{00000010-16A0-4B67-AAF0-DF50F93AFE52}"/>
                  </c:ext>
                </c:extLst>
              </c15:ser>
            </c15:filteredBarSeries>
            <c15:filteredBarSeries>
              <c15:ser>
                <c:idx val="17"/>
                <c:order val="17"/>
                <c:tx>
                  <c:strRef>
                    <c:extLst xmlns:c15="http://schemas.microsoft.com/office/drawing/2012/chart">
                      <c:ext xmlns:c15="http://schemas.microsoft.com/office/drawing/2012/chart" uri="{02D57815-91ED-43cb-92C2-25804820EDAC}">
                        <c15:formulaRef>
                          <c15:sqref>CAD!$A$19</c15:sqref>
                        </c15:formulaRef>
                      </c:ext>
                    </c:extLst>
                    <c:strCache>
                      <c:ptCount val="1"/>
                      <c:pt idx="0">
                        <c:v>31/03/2000</c:v>
                      </c:pt>
                    </c:strCache>
                  </c:strRef>
                </c:tx>
                <c:spPr>
                  <a:solidFill>
                    <a:schemeClr val="accent6">
                      <a:lumMod val="80000"/>
                      <a:lumOff val="20000"/>
                    </a:schemeClr>
                  </a:solidFill>
                  <a:ln>
                    <a:noFill/>
                  </a:ln>
                  <a:effectLst/>
                </c:spPr>
                <c:invertIfNegative val="0"/>
                <c:cat>
                  <c:numRef>
                    <c:extLst xmlns:c15="http://schemas.microsoft.com/office/drawing/2012/chart">
                      <c:ext xmlns:c15="http://schemas.microsoft.com/office/drawing/2012/chart" uri="{02D57815-91ED-43cb-92C2-25804820EDAC}">
                        <c15:formulaRef>
                          <c15:sqref>CAD!$A$2:$A$85</c15:sqref>
                        </c15:formulaRef>
                      </c:ext>
                    </c:extLst>
                    <c:numCache>
                      <c:formatCode>m/d/yyyy</c:formatCode>
                      <c:ptCount val="83"/>
                      <c:pt idx="0">
                        <c:v>35155</c:v>
                      </c:pt>
                      <c:pt idx="1">
                        <c:v>35246</c:v>
                      </c:pt>
                      <c:pt idx="2">
                        <c:v>35338</c:v>
                      </c:pt>
                      <c:pt idx="3">
                        <c:v>35430</c:v>
                      </c:pt>
                      <c:pt idx="4">
                        <c:v>35520</c:v>
                      </c:pt>
                      <c:pt idx="5">
                        <c:v>35611</c:v>
                      </c:pt>
                      <c:pt idx="6">
                        <c:v>35703</c:v>
                      </c:pt>
                      <c:pt idx="7">
                        <c:v>35795</c:v>
                      </c:pt>
                      <c:pt idx="8">
                        <c:v>35885</c:v>
                      </c:pt>
                      <c:pt idx="9">
                        <c:v>35976</c:v>
                      </c:pt>
                      <c:pt idx="10">
                        <c:v>36068</c:v>
                      </c:pt>
                      <c:pt idx="11">
                        <c:v>36160</c:v>
                      </c:pt>
                      <c:pt idx="12">
                        <c:v>36250</c:v>
                      </c:pt>
                      <c:pt idx="13">
                        <c:v>36341</c:v>
                      </c:pt>
                      <c:pt idx="14">
                        <c:v>36433</c:v>
                      </c:pt>
                      <c:pt idx="15">
                        <c:v>36525</c:v>
                      </c:pt>
                      <c:pt idx="16">
                        <c:v>36616</c:v>
                      </c:pt>
                      <c:pt idx="17">
                        <c:v>36707</c:v>
                      </c:pt>
                      <c:pt idx="18">
                        <c:v>36799</c:v>
                      </c:pt>
                      <c:pt idx="19">
                        <c:v>36891</c:v>
                      </c:pt>
                      <c:pt idx="20">
                        <c:v>36981</c:v>
                      </c:pt>
                      <c:pt idx="21">
                        <c:v>37072</c:v>
                      </c:pt>
                      <c:pt idx="22">
                        <c:v>37164</c:v>
                      </c:pt>
                      <c:pt idx="23">
                        <c:v>37256</c:v>
                      </c:pt>
                      <c:pt idx="24">
                        <c:v>37346</c:v>
                      </c:pt>
                      <c:pt idx="25">
                        <c:v>37437</c:v>
                      </c:pt>
                      <c:pt idx="26">
                        <c:v>37529</c:v>
                      </c:pt>
                      <c:pt idx="27">
                        <c:v>37621</c:v>
                      </c:pt>
                      <c:pt idx="28">
                        <c:v>37711</c:v>
                      </c:pt>
                      <c:pt idx="29">
                        <c:v>37802</c:v>
                      </c:pt>
                      <c:pt idx="30">
                        <c:v>37894</c:v>
                      </c:pt>
                      <c:pt idx="31">
                        <c:v>37986</c:v>
                      </c:pt>
                      <c:pt idx="32">
                        <c:v>38077</c:v>
                      </c:pt>
                      <c:pt idx="33">
                        <c:v>38168</c:v>
                      </c:pt>
                      <c:pt idx="34">
                        <c:v>38260</c:v>
                      </c:pt>
                      <c:pt idx="35">
                        <c:v>38352</c:v>
                      </c:pt>
                      <c:pt idx="36">
                        <c:v>38442</c:v>
                      </c:pt>
                      <c:pt idx="37">
                        <c:v>38533</c:v>
                      </c:pt>
                      <c:pt idx="38">
                        <c:v>38625</c:v>
                      </c:pt>
                      <c:pt idx="39">
                        <c:v>38717</c:v>
                      </c:pt>
                      <c:pt idx="40">
                        <c:v>38807</c:v>
                      </c:pt>
                      <c:pt idx="41">
                        <c:v>38898</c:v>
                      </c:pt>
                      <c:pt idx="42">
                        <c:v>38990</c:v>
                      </c:pt>
                      <c:pt idx="43">
                        <c:v>39082</c:v>
                      </c:pt>
                      <c:pt idx="44">
                        <c:v>39172</c:v>
                      </c:pt>
                      <c:pt idx="45">
                        <c:v>39263</c:v>
                      </c:pt>
                      <c:pt idx="46">
                        <c:v>39355</c:v>
                      </c:pt>
                      <c:pt idx="47">
                        <c:v>39447</c:v>
                      </c:pt>
                      <c:pt idx="48">
                        <c:v>39538</c:v>
                      </c:pt>
                      <c:pt idx="49">
                        <c:v>39629</c:v>
                      </c:pt>
                      <c:pt idx="50">
                        <c:v>39721</c:v>
                      </c:pt>
                      <c:pt idx="51">
                        <c:v>39813</c:v>
                      </c:pt>
                      <c:pt idx="52">
                        <c:v>39903</c:v>
                      </c:pt>
                      <c:pt idx="53">
                        <c:v>39994</c:v>
                      </c:pt>
                      <c:pt idx="54">
                        <c:v>40086</c:v>
                      </c:pt>
                      <c:pt idx="55">
                        <c:v>40178</c:v>
                      </c:pt>
                      <c:pt idx="56">
                        <c:v>40268</c:v>
                      </c:pt>
                      <c:pt idx="57">
                        <c:v>40359</c:v>
                      </c:pt>
                      <c:pt idx="58">
                        <c:v>40451</c:v>
                      </c:pt>
                      <c:pt idx="59">
                        <c:v>40543</c:v>
                      </c:pt>
                      <c:pt idx="60">
                        <c:v>40633</c:v>
                      </c:pt>
                      <c:pt idx="61">
                        <c:v>40724</c:v>
                      </c:pt>
                      <c:pt idx="62">
                        <c:v>40816</c:v>
                      </c:pt>
                      <c:pt idx="63">
                        <c:v>40908</c:v>
                      </c:pt>
                      <c:pt idx="64">
                        <c:v>40999</c:v>
                      </c:pt>
                      <c:pt idx="65">
                        <c:v>41090</c:v>
                      </c:pt>
                      <c:pt idx="66">
                        <c:v>41182</c:v>
                      </c:pt>
                      <c:pt idx="67">
                        <c:v>41274</c:v>
                      </c:pt>
                      <c:pt idx="68">
                        <c:v>41364</c:v>
                      </c:pt>
                      <c:pt idx="69">
                        <c:v>41455</c:v>
                      </c:pt>
                      <c:pt idx="70">
                        <c:v>41547</c:v>
                      </c:pt>
                      <c:pt idx="71">
                        <c:v>41639</c:v>
                      </c:pt>
                      <c:pt idx="72">
                        <c:v>41729</c:v>
                      </c:pt>
                      <c:pt idx="73">
                        <c:v>41820</c:v>
                      </c:pt>
                      <c:pt idx="74">
                        <c:v>41912</c:v>
                      </c:pt>
                      <c:pt idx="75">
                        <c:v>42004</c:v>
                      </c:pt>
                      <c:pt idx="76">
                        <c:v>42094</c:v>
                      </c:pt>
                      <c:pt idx="77">
                        <c:v>42185</c:v>
                      </c:pt>
                      <c:pt idx="78">
                        <c:v>42277</c:v>
                      </c:pt>
                      <c:pt idx="79">
                        <c:v>42369</c:v>
                      </c:pt>
                      <c:pt idx="80">
                        <c:v>42460</c:v>
                      </c:pt>
                      <c:pt idx="81">
                        <c:v>42551</c:v>
                      </c:pt>
                      <c:pt idx="82">
                        <c:v>42643</c:v>
                      </c:pt>
                    </c:numCache>
                  </c:numRef>
                </c:cat>
                <c:val>
                  <c:numLit>
                    <c:ptCount val="0"/>
                  </c:numLit>
                </c:val>
                <c:extLst xmlns:c15="http://schemas.microsoft.com/office/drawing/2012/chart">
                  <c:ext xmlns:c16="http://schemas.microsoft.com/office/drawing/2014/chart" uri="{C3380CC4-5D6E-409C-BE32-E72D297353CC}">
                    <c16:uniqueId val="{00000011-16A0-4B67-AAF0-DF50F93AFE52}"/>
                  </c:ext>
                </c:extLst>
              </c15:ser>
            </c15:filteredBarSeries>
            <c15:filteredBarSeries>
              <c15:ser>
                <c:idx val="18"/>
                <c:order val="18"/>
                <c:tx>
                  <c:strRef>
                    <c:extLst xmlns:c15="http://schemas.microsoft.com/office/drawing/2012/chart">
                      <c:ext xmlns:c15="http://schemas.microsoft.com/office/drawing/2012/chart" uri="{02D57815-91ED-43cb-92C2-25804820EDAC}">
                        <c15:formulaRef>
                          <c15:sqref>CAD!$A$20</c15:sqref>
                        </c15:formulaRef>
                      </c:ext>
                    </c:extLst>
                    <c:strCache>
                      <c:ptCount val="1"/>
                      <c:pt idx="0">
                        <c:v>30/06/2000</c:v>
                      </c:pt>
                    </c:strCache>
                  </c:strRef>
                </c:tx>
                <c:spPr>
                  <a:solidFill>
                    <a:schemeClr val="accent1">
                      <a:lumMod val="80000"/>
                    </a:schemeClr>
                  </a:solidFill>
                  <a:ln>
                    <a:noFill/>
                  </a:ln>
                  <a:effectLst/>
                </c:spPr>
                <c:invertIfNegative val="0"/>
                <c:cat>
                  <c:numRef>
                    <c:extLst xmlns:c15="http://schemas.microsoft.com/office/drawing/2012/chart">
                      <c:ext xmlns:c15="http://schemas.microsoft.com/office/drawing/2012/chart" uri="{02D57815-91ED-43cb-92C2-25804820EDAC}">
                        <c15:formulaRef>
                          <c15:sqref>CAD!$A$2:$A$85</c15:sqref>
                        </c15:formulaRef>
                      </c:ext>
                    </c:extLst>
                    <c:numCache>
                      <c:formatCode>m/d/yyyy</c:formatCode>
                      <c:ptCount val="83"/>
                      <c:pt idx="0">
                        <c:v>35155</c:v>
                      </c:pt>
                      <c:pt idx="1">
                        <c:v>35246</c:v>
                      </c:pt>
                      <c:pt idx="2">
                        <c:v>35338</c:v>
                      </c:pt>
                      <c:pt idx="3">
                        <c:v>35430</c:v>
                      </c:pt>
                      <c:pt idx="4">
                        <c:v>35520</c:v>
                      </c:pt>
                      <c:pt idx="5">
                        <c:v>35611</c:v>
                      </c:pt>
                      <c:pt idx="6">
                        <c:v>35703</c:v>
                      </c:pt>
                      <c:pt idx="7">
                        <c:v>35795</c:v>
                      </c:pt>
                      <c:pt idx="8">
                        <c:v>35885</c:v>
                      </c:pt>
                      <c:pt idx="9">
                        <c:v>35976</c:v>
                      </c:pt>
                      <c:pt idx="10">
                        <c:v>36068</c:v>
                      </c:pt>
                      <c:pt idx="11">
                        <c:v>36160</c:v>
                      </c:pt>
                      <c:pt idx="12">
                        <c:v>36250</c:v>
                      </c:pt>
                      <c:pt idx="13">
                        <c:v>36341</c:v>
                      </c:pt>
                      <c:pt idx="14">
                        <c:v>36433</c:v>
                      </c:pt>
                      <c:pt idx="15">
                        <c:v>36525</c:v>
                      </c:pt>
                      <c:pt idx="16">
                        <c:v>36616</c:v>
                      </c:pt>
                      <c:pt idx="17">
                        <c:v>36707</c:v>
                      </c:pt>
                      <c:pt idx="18">
                        <c:v>36799</c:v>
                      </c:pt>
                      <c:pt idx="19">
                        <c:v>36891</c:v>
                      </c:pt>
                      <c:pt idx="20">
                        <c:v>36981</c:v>
                      </c:pt>
                      <c:pt idx="21">
                        <c:v>37072</c:v>
                      </c:pt>
                      <c:pt idx="22">
                        <c:v>37164</c:v>
                      </c:pt>
                      <c:pt idx="23">
                        <c:v>37256</c:v>
                      </c:pt>
                      <c:pt idx="24">
                        <c:v>37346</c:v>
                      </c:pt>
                      <c:pt idx="25">
                        <c:v>37437</c:v>
                      </c:pt>
                      <c:pt idx="26">
                        <c:v>37529</c:v>
                      </c:pt>
                      <c:pt idx="27">
                        <c:v>37621</c:v>
                      </c:pt>
                      <c:pt idx="28">
                        <c:v>37711</c:v>
                      </c:pt>
                      <c:pt idx="29">
                        <c:v>37802</c:v>
                      </c:pt>
                      <c:pt idx="30">
                        <c:v>37894</c:v>
                      </c:pt>
                      <c:pt idx="31">
                        <c:v>37986</c:v>
                      </c:pt>
                      <c:pt idx="32">
                        <c:v>38077</c:v>
                      </c:pt>
                      <c:pt idx="33">
                        <c:v>38168</c:v>
                      </c:pt>
                      <c:pt idx="34">
                        <c:v>38260</c:v>
                      </c:pt>
                      <c:pt idx="35">
                        <c:v>38352</c:v>
                      </c:pt>
                      <c:pt idx="36">
                        <c:v>38442</c:v>
                      </c:pt>
                      <c:pt idx="37">
                        <c:v>38533</c:v>
                      </c:pt>
                      <c:pt idx="38">
                        <c:v>38625</c:v>
                      </c:pt>
                      <c:pt idx="39">
                        <c:v>38717</c:v>
                      </c:pt>
                      <c:pt idx="40">
                        <c:v>38807</c:v>
                      </c:pt>
                      <c:pt idx="41">
                        <c:v>38898</c:v>
                      </c:pt>
                      <c:pt idx="42">
                        <c:v>38990</c:v>
                      </c:pt>
                      <c:pt idx="43">
                        <c:v>39082</c:v>
                      </c:pt>
                      <c:pt idx="44">
                        <c:v>39172</c:v>
                      </c:pt>
                      <c:pt idx="45">
                        <c:v>39263</c:v>
                      </c:pt>
                      <c:pt idx="46">
                        <c:v>39355</c:v>
                      </c:pt>
                      <c:pt idx="47">
                        <c:v>39447</c:v>
                      </c:pt>
                      <c:pt idx="48">
                        <c:v>39538</c:v>
                      </c:pt>
                      <c:pt idx="49">
                        <c:v>39629</c:v>
                      </c:pt>
                      <c:pt idx="50">
                        <c:v>39721</c:v>
                      </c:pt>
                      <c:pt idx="51">
                        <c:v>39813</c:v>
                      </c:pt>
                      <c:pt idx="52">
                        <c:v>39903</c:v>
                      </c:pt>
                      <c:pt idx="53">
                        <c:v>39994</c:v>
                      </c:pt>
                      <c:pt idx="54">
                        <c:v>40086</c:v>
                      </c:pt>
                      <c:pt idx="55">
                        <c:v>40178</c:v>
                      </c:pt>
                      <c:pt idx="56">
                        <c:v>40268</c:v>
                      </c:pt>
                      <c:pt idx="57">
                        <c:v>40359</c:v>
                      </c:pt>
                      <c:pt idx="58">
                        <c:v>40451</c:v>
                      </c:pt>
                      <c:pt idx="59">
                        <c:v>40543</c:v>
                      </c:pt>
                      <c:pt idx="60">
                        <c:v>40633</c:v>
                      </c:pt>
                      <c:pt idx="61">
                        <c:v>40724</c:v>
                      </c:pt>
                      <c:pt idx="62">
                        <c:v>40816</c:v>
                      </c:pt>
                      <c:pt idx="63">
                        <c:v>40908</c:v>
                      </c:pt>
                      <c:pt idx="64">
                        <c:v>40999</c:v>
                      </c:pt>
                      <c:pt idx="65">
                        <c:v>41090</c:v>
                      </c:pt>
                      <c:pt idx="66">
                        <c:v>41182</c:v>
                      </c:pt>
                      <c:pt idx="67">
                        <c:v>41274</c:v>
                      </c:pt>
                      <c:pt idx="68">
                        <c:v>41364</c:v>
                      </c:pt>
                      <c:pt idx="69">
                        <c:v>41455</c:v>
                      </c:pt>
                      <c:pt idx="70">
                        <c:v>41547</c:v>
                      </c:pt>
                      <c:pt idx="71">
                        <c:v>41639</c:v>
                      </c:pt>
                      <c:pt idx="72">
                        <c:v>41729</c:v>
                      </c:pt>
                      <c:pt idx="73">
                        <c:v>41820</c:v>
                      </c:pt>
                      <c:pt idx="74">
                        <c:v>41912</c:v>
                      </c:pt>
                      <c:pt idx="75">
                        <c:v>42004</c:v>
                      </c:pt>
                      <c:pt idx="76">
                        <c:v>42094</c:v>
                      </c:pt>
                      <c:pt idx="77">
                        <c:v>42185</c:v>
                      </c:pt>
                      <c:pt idx="78">
                        <c:v>42277</c:v>
                      </c:pt>
                      <c:pt idx="79">
                        <c:v>42369</c:v>
                      </c:pt>
                      <c:pt idx="80">
                        <c:v>42460</c:v>
                      </c:pt>
                      <c:pt idx="81">
                        <c:v>42551</c:v>
                      </c:pt>
                      <c:pt idx="82">
                        <c:v>42643</c:v>
                      </c:pt>
                    </c:numCache>
                  </c:numRef>
                </c:cat>
                <c:val>
                  <c:numLit>
                    <c:ptCount val="0"/>
                  </c:numLit>
                </c:val>
                <c:extLst xmlns:c15="http://schemas.microsoft.com/office/drawing/2012/chart">
                  <c:ext xmlns:c16="http://schemas.microsoft.com/office/drawing/2014/chart" uri="{C3380CC4-5D6E-409C-BE32-E72D297353CC}">
                    <c16:uniqueId val="{00000012-16A0-4B67-AAF0-DF50F93AFE52}"/>
                  </c:ext>
                </c:extLst>
              </c15:ser>
            </c15:filteredBarSeries>
            <c15:filteredBarSeries>
              <c15:ser>
                <c:idx val="19"/>
                <c:order val="19"/>
                <c:tx>
                  <c:strRef>
                    <c:extLst xmlns:c15="http://schemas.microsoft.com/office/drawing/2012/chart">
                      <c:ext xmlns:c15="http://schemas.microsoft.com/office/drawing/2012/chart" uri="{02D57815-91ED-43cb-92C2-25804820EDAC}">
                        <c15:formulaRef>
                          <c15:sqref>CAD!$A$21</c15:sqref>
                        </c15:formulaRef>
                      </c:ext>
                    </c:extLst>
                    <c:strCache>
                      <c:ptCount val="1"/>
                      <c:pt idx="0">
                        <c:v>30/09/2000</c:v>
                      </c:pt>
                    </c:strCache>
                  </c:strRef>
                </c:tx>
                <c:spPr>
                  <a:solidFill>
                    <a:schemeClr val="accent2">
                      <a:lumMod val="80000"/>
                    </a:schemeClr>
                  </a:solidFill>
                  <a:ln>
                    <a:noFill/>
                  </a:ln>
                  <a:effectLst/>
                </c:spPr>
                <c:invertIfNegative val="0"/>
                <c:cat>
                  <c:numRef>
                    <c:extLst xmlns:c15="http://schemas.microsoft.com/office/drawing/2012/chart">
                      <c:ext xmlns:c15="http://schemas.microsoft.com/office/drawing/2012/chart" uri="{02D57815-91ED-43cb-92C2-25804820EDAC}">
                        <c15:formulaRef>
                          <c15:sqref>CAD!$A$2:$A$85</c15:sqref>
                        </c15:formulaRef>
                      </c:ext>
                    </c:extLst>
                    <c:numCache>
                      <c:formatCode>m/d/yyyy</c:formatCode>
                      <c:ptCount val="83"/>
                      <c:pt idx="0">
                        <c:v>35155</c:v>
                      </c:pt>
                      <c:pt idx="1">
                        <c:v>35246</c:v>
                      </c:pt>
                      <c:pt idx="2">
                        <c:v>35338</c:v>
                      </c:pt>
                      <c:pt idx="3">
                        <c:v>35430</c:v>
                      </c:pt>
                      <c:pt idx="4">
                        <c:v>35520</c:v>
                      </c:pt>
                      <c:pt idx="5">
                        <c:v>35611</c:v>
                      </c:pt>
                      <c:pt idx="6">
                        <c:v>35703</c:v>
                      </c:pt>
                      <c:pt idx="7">
                        <c:v>35795</c:v>
                      </c:pt>
                      <c:pt idx="8">
                        <c:v>35885</c:v>
                      </c:pt>
                      <c:pt idx="9">
                        <c:v>35976</c:v>
                      </c:pt>
                      <c:pt idx="10">
                        <c:v>36068</c:v>
                      </c:pt>
                      <c:pt idx="11">
                        <c:v>36160</c:v>
                      </c:pt>
                      <c:pt idx="12">
                        <c:v>36250</c:v>
                      </c:pt>
                      <c:pt idx="13">
                        <c:v>36341</c:v>
                      </c:pt>
                      <c:pt idx="14">
                        <c:v>36433</c:v>
                      </c:pt>
                      <c:pt idx="15">
                        <c:v>36525</c:v>
                      </c:pt>
                      <c:pt idx="16">
                        <c:v>36616</c:v>
                      </c:pt>
                      <c:pt idx="17">
                        <c:v>36707</c:v>
                      </c:pt>
                      <c:pt idx="18">
                        <c:v>36799</c:v>
                      </c:pt>
                      <c:pt idx="19">
                        <c:v>36891</c:v>
                      </c:pt>
                      <c:pt idx="20">
                        <c:v>36981</c:v>
                      </c:pt>
                      <c:pt idx="21">
                        <c:v>37072</c:v>
                      </c:pt>
                      <c:pt idx="22">
                        <c:v>37164</c:v>
                      </c:pt>
                      <c:pt idx="23">
                        <c:v>37256</c:v>
                      </c:pt>
                      <c:pt idx="24">
                        <c:v>37346</c:v>
                      </c:pt>
                      <c:pt idx="25">
                        <c:v>37437</c:v>
                      </c:pt>
                      <c:pt idx="26">
                        <c:v>37529</c:v>
                      </c:pt>
                      <c:pt idx="27">
                        <c:v>37621</c:v>
                      </c:pt>
                      <c:pt idx="28">
                        <c:v>37711</c:v>
                      </c:pt>
                      <c:pt idx="29">
                        <c:v>37802</c:v>
                      </c:pt>
                      <c:pt idx="30">
                        <c:v>37894</c:v>
                      </c:pt>
                      <c:pt idx="31">
                        <c:v>37986</c:v>
                      </c:pt>
                      <c:pt idx="32">
                        <c:v>38077</c:v>
                      </c:pt>
                      <c:pt idx="33">
                        <c:v>38168</c:v>
                      </c:pt>
                      <c:pt idx="34">
                        <c:v>38260</c:v>
                      </c:pt>
                      <c:pt idx="35">
                        <c:v>38352</c:v>
                      </c:pt>
                      <c:pt idx="36">
                        <c:v>38442</c:v>
                      </c:pt>
                      <c:pt idx="37">
                        <c:v>38533</c:v>
                      </c:pt>
                      <c:pt idx="38">
                        <c:v>38625</c:v>
                      </c:pt>
                      <c:pt idx="39">
                        <c:v>38717</c:v>
                      </c:pt>
                      <c:pt idx="40">
                        <c:v>38807</c:v>
                      </c:pt>
                      <c:pt idx="41">
                        <c:v>38898</c:v>
                      </c:pt>
                      <c:pt idx="42">
                        <c:v>38990</c:v>
                      </c:pt>
                      <c:pt idx="43">
                        <c:v>39082</c:v>
                      </c:pt>
                      <c:pt idx="44">
                        <c:v>39172</c:v>
                      </c:pt>
                      <c:pt idx="45">
                        <c:v>39263</c:v>
                      </c:pt>
                      <c:pt idx="46">
                        <c:v>39355</c:v>
                      </c:pt>
                      <c:pt idx="47">
                        <c:v>39447</c:v>
                      </c:pt>
                      <c:pt idx="48">
                        <c:v>39538</c:v>
                      </c:pt>
                      <c:pt idx="49">
                        <c:v>39629</c:v>
                      </c:pt>
                      <c:pt idx="50">
                        <c:v>39721</c:v>
                      </c:pt>
                      <c:pt idx="51">
                        <c:v>39813</c:v>
                      </c:pt>
                      <c:pt idx="52">
                        <c:v>39903</c:v>
                      </c:pt>
                      <c:pt idx="53">
                        <c:v>39994</c:v>
                      </c:pt>
                      <c:pt idx="54">
                        <c:v>40086</c:v>
                      </c:pt>
                      <c:pt idx="55">
                        <c:v>40178</c:v>
                      </c:pt>
                      <c:pt idx="56">
                        <c:v>40268</c:v>
                      </c:pt>
                      <c:pt idx="57">
                        <c:v>40359</c:v>
                      </c:pt>
                      <c:pt idx="58">
                        <c:v>40451</c:v>
                      </c:pt>
                      <c:pt idx="59">
                        <c:v>40543</c:v>
                      </c:pt>
                      <c:pt idx="60">
                        <c:v>40633</c:v>
                      </c:pt>
                      <c:pt idx="61">
                        <c:v>40724</c:v>
                      </c:pt>
                      <c:pt idx="62">
                        <c:v>40816</c:v>
                      </c:pt>
                      <c:pt idx="63">
                        <c:v>40908</c:v>
                      </c:pt>
                      <c:pt idx="64">
                        <c:v>40999</c:v>
                      </c:pt>
                      <c:pt idx="65">
                        <c:v>41090</c:v>
                      </c:pt>
                      <c:pt idx="66">
                        <c:v>41182</c:v>
                      </c:pt>
                      <c:pt idx="67">
                        <c:v>41274</c:v>
                      </c:pt>
                      <c:pt idx="68">
                        <c:v>41364</c:v>
                      </c:pt>
                      <c:pt idx="69">
                        <c:v>41455</c:v>
                      </c:pt>
                      <c:pt idx="70">
                        <c:v>41547</c:v>
                      </c:pt>
                      <c:pt idx="71">
                        <c:v>41639</c:v>
                      </c:pt>
                      <c:pt idx="72">
                        <c:v>41729</c:v>
                      </c:pt>
                      <c:pt idx="73">
                        <c:v>41820</c:v>
                      </c:pt>
                      <c:pt idx="74">
                        <c:v>41912</c:v>
                      </c:pt>
                      <c:pt idx="75">
                        <c:v>42004</c:v>
                      </c:pt>
                      <c:pt idx="76">
                        <c:v>42094</c:v>
                      </c:pt>
                      <c:pt idx="77">
                        <c:v>42185</c:v>
                      </c:pt>
                      <c:pt idx="78">
                        <c:v>42277</c:v>
                      </c:pt>
                      <c:pt idx="79">
                        <c:v>42369</c:v>
                      </c:pt>
                      <c:pt idx="80">
                        <c:v>42460</c:v>
                      </c:pt>
                      <c:pt idx="81">
                        <c:v>42551</c:v>
                      </c:pt>
                      <c:pt idx="82">
                        <c:v>42643</c:v>
                      </c:pt>
                    </c:numCache>
                  </c:numRef>
                </c:cat>
                <c:val>
                  <c:numLit>
                    <c:ptCount val="0"/>
                  </c:numLit>
                </c:val>
                <c:extLst xmlns:c15="http://schemas.microsoft.com/office/drawing/2012/chart">
                  <c:ext xmlns:c16="http://schemas.microsoft.com/office/drawing/2014/chart" uri="{C3380CC4-5D6E-409C-BE32-E72D297353CC}">
                    <c16:uniqueId val="{00000013-16A0-4B67-AAF0-DF50F93AFE52}"/>
                  </c:ext>
                </c:extLst>
              </c15:ser>
            </c15:filteredBarSeries>
            <c15:filteredBarSeries>
              <c15:ser>
                <c:idx val="20"/>
                <c:order val="20"/>
                <c:tx>
                  <c:strRef>
                    <c:extLst xmlns:c15="http://schemas.microsoft.com/office/drawing/2012/chart">
                      <c:ext xmlns:c15="http://schemas.microsoft.com/office/drawing/2012/chart" uri="{02D57815-91ED-43cb-92C2-25804820EDAC}">
                        <c15:formulaRef>
                          <c15:sqref>CAD!$A$22</c15:sqref>
                        </c15:formulaRef>
                      </c:ext>
                    </c:extLst>
                    <c:strCache>
                      <c:ptCount val="1"/>
                      <c:pt idx="0">
                        <c:v>31/12/2000</c:v>
                      </c:pt>
                    </c:strCache>
                  </c:strRef>
                </c:tx>
                <c:spPr>
                  <a:solidFill>
                    <a:schemeClr val="accent3">
                      <a:lumMod val="80000"/>
                    </a:schemeClr>
                  </a:solidFill>
                  <a:ln>
                    <a:noFill/>
                  </a:ln>
                  <a:effectLst/>
                </c:spPr>
                <c:invertIfNegative val="0"/>
                <c:cat>
                  <c:numRef>
                    <c:extLst xmlns:c15="http://schemas.microsoft.com/office/drawing/2012/chart">
                      <c:ext xmlns:c15="http://schemas.microsoft.com/office/drawing/2012/chart" uri="{02D57815-91ED-43cb-92C2-25804820EDAC}">
                        <c15:formulaRef>
                          <c15:sqref>CAD!$A$2:$A$85</c15:sqref>
                        </c15:formulaRef>
                      </c:ext>
                    </c:extLst>
                    <c:numCache>
                      <c:formatCode>m/d/yyyy</c:formatCode>
                      <c:ptCount val="83"/>
                      <c:pt idx="0">
                        <c:v>35155</c:v>
                      </c:pt>
                      <c:pt idx="1">
                        <c:v>35246</c:v>
                      </c:pt>
                      <c:pt idx="2">
                        <c:v>35338</c:v>
                      </c:pt>
                      <c:pt idx="3">
                        <c:v>35430</c:v>
                      </c:pt>
                      <c:pt idx="4">
                        <c:v>35520</c:v>
                      </c:pt>
                      <c:pt idx="5">
                        <c:v>35611</c:v>
                      </c:pt>
                      <c:pt idx="6">
                        <c:v>35703</c:v>
                      </c:pt>
                      <c:pt idx="7">
                        <c:v>35795</c:v>
                      </c:pt>
                      <c:pt idx="8">
                        <c:v>35885</c:v>
                      </c:pt>
                      <c:pt idx="9">
                        <c:v>35976</c:v>
                      </c:pt>
                      <c:pt idx="10">
                        <c:v>36068</c:v>
                      </c:pt>
                      <c:pt idx="11">
                        <c:v>36160</c:v>
                      </c:pt>
                      <c:pt idx="12">
                        <c:v>36250</c:v>
                      </c:pt>
                      <c:pt idx="13">
                        <c:v>36341</c:v>
                      </c:pt>
                      <c:pt idx="14">
                        <c:v>36433</c:v>
                      </c:pt>
                      <c:pt idx="15">
                        <c:v>36525</c:v>
                      </c:pt>
                      <c:pt idx="16">
                        <c:v>36616</c:v>
                      </c:pt>
                      <c:pt idx="17">
                        <c:v>36707</c:v>
                      </c:pt>
                      <c:pt idx="18">
                        <c:v>36799</c:v>
                      </c:pt>
                      <c:pt idx="19">
                        <c:v>36891</c:v>
                      </c:pt>
                      <c:pt idx="20">
                        <c:v>36981</c:v>
                      </c:pt>
                      <c:pt idx="21">
                        <c:v>37072</c:v>
                      </c:pt>
                      <c:pt idx="22">
                        <c:v>37164</c:v>
                      </c:pt>
                      <c:pt idx="23">
                        <c:v>37256</c:v>
                      </c:pt>
                      <c:pt idx="24">
                        <c:v>37346</c:v>
                      </c:pt>
                      <c:pt idx="25">
                        <c:v>37437</c:v>
                      </c:pt>
                      <c:pt idx="26">
                        <c:v>37529</c:v>
                      </c:pt>
                      <c:pt idx="27">
                        <c:v>37621</c:v>
                      </c:pt>
                      <c:pt idx="28">
                        <c:v>37711</c:v>
                      </c:pt>
                      <c:pt idx="29">
                        <c:v>37802</c:v>
                      </c:pt>
                      <c:pt idx="30">
                        <c:v>37894</c:v>
                      </c:pt>
                      <c:pt idx="31">
                        <c:v>37986</c:v>
                      </c:pt>
                      <c:pt idx="32">
                        <c:v>38077</c:v>
                      </c:pt>
                      <c:pt idx="33">
                        <c:v>38168</c:v>
                      </c:pt>
                      <c:pt idx="34">
                        <c:v>38260</c:v>
                      </c:pt>
                      <c:pt idx="35">
                        <c:v>38352</c:v>
                      </c:pt>
                      <c:pt idx="36">
                        <c:v>38442</c:v>
                      </c:pt>
                      <c:pt idx="37">
                        <c:v>38533</c:v>
                      </c:pt>
                      <c:pt idx="38">
                        <c:v>38625</c:v>
                      </c:pt>
                      <c:pt idx="39">
                        <c:v>38717</c:v>
                      </c:pt>
                      <c:pt idx="40">
                        <c:v>38807</c:v>
                      </c:pt>
                      <c:pt idx="41">
                        <c:v>38898</c:v>
                      </c:pt>
                      <c:pt idx="42">
                        <c:v>38990</c:v>
                      </c:pt>
                      <c:pt idx="43">
                        <c:v>39082</c:v>
                      </c:pt>
                      <c:pt idx="44">
                        <c:v>39172</c:v>
                      </c:pt>
                      <c:pt idx="45">
                        <c:v>39263</c:v>
                      </c:pt>
                      <c:pt idx="46">
                        <c:v>39355</c:v>
                      </c:pt>
                      <c:pt idx="47">
                        <c:v>39447</c:v>
                      </c:pt>
                      <c:pt idx="48">
                        <c:v>39538</c:v>
                      </c:pt>
                      <c:pt idx="49">
                        <c:v>39629</c:v>
                      </c:pt>
                      <c:pt idx="50">
                        <c:v>39721</c:v>
                      </c:pt>
                      <c:pt idx="51">
                        <c:v>39813</c:v>
                      </c:pt>
                      <c:pt idx="52">
                        <c:v>39903</c:v>
                      </c:pt>
                      <c:pt idx="53">
                        <c:v>39994</c:v>
                      </c:pt>
                      <c:pt idx="54">
                        <c:v>40086</c:v>
                      </c:pt>
                      <c:pt idx="55">
                        <c:v>40178</c:v>
                      </c:pt>
                      <c:pt idx="56">
                        <c:v>40268</c:v>
                      </c:pt>
                      <c:pt idx="57">
                        <c:v>40359</c:v>
                      </c:pt>
                      <c:pt idx="58">
                        <c:v>40451</c:v>
                      </c:pt>
                      <c:pt idx="59">
                        <c:v>40543</c:v>
                      </c:pt>
                      <c:pt idx="60">
                        <c:v>40633</c:v>
                      </c:pt>
                      <c:pt idx="61">
                        <c:v>40724</c:v>
                      </c:pt>
                      <c:pt idx="62">
                        <c:v>40816</c:v>
                      </c:pt>
                      <c:pt idx="63">
                        <c:v>40908</c:v>
                      </c:pt>
                      <c:pt idx="64">
                        <c:v>40999</c:v>
                      </c:pt>
                      <c:pt idx="65">
                        <c:v>41090</c:v>
                      </c:pt>
                      <c:pt idx="66">
                        <c:v>41182</c:v>
                      </c:pt>
                      <c:pt idx="67">
                        <c:v>41274</c:v>
                      </c:pt>
                      <c:pt idx="68">
                        <c:v>41364</c:v>
                      </c:pt>
                      <c:pt idx="69">
                        <c:v>41455</c:v>
                      </c:pt>
                      <c:pt idx="70">
                        <c:v>41547</c:v>
                      </c:pt>
                      <c:pt idx="71">
                        <c:v>41639</c:v>
                      </c:pt>
                      <c:pt idx="72">
                        <c:v>41729</c:v>
                      </c:pt>
                      <c:pt idx="73">
                        <c:v>41820</c:v>
                      </c:pt>
                      <c:pt idx="74">
                        <c:v>41912</c:v>
                      </c:pt>
                      <c:pt idx="75">
                        <c:v>42004</c:v>
                      </c:pt>
                      <c:pt idx="76">
                        <c:v>42094</c:v>
                      </c:pt>
                      <c:pt idx="77">
                        <c:v>42185</c:v>
                      </c:pt>
                      <c:pt idx="78">
                        <c:v>42277</c:v>
                      </c:pt>
                      <c:pt idx="79">
                        <c:v>42369</c:v>
                      </c:pt>
                      <c:pt idx="80">
                        <c:v>42460</c:v>
                      </c:pt>
                      <c:pt idx="81">
                        <c:v>42551</c:v>
                      </c:pt>
                      <c:pt idx="82">
                        <c:v>42643</c:v>
                      </c:pt>
                    </c:numCache>
                  </c:numRef>
                </c:cat>
                <c:val>
                  <c:numLit>
                    <c:ptCount val="0"/>
                  </c:numLit>
                </c:val>
                <c:extLst xmlns:c15="http://schemas.microsoft.com/office/drawing/2012/chart">
                  <c:ext xmlns:c16="http://schemas.microsoft.com/office/drawing/2014/chart" uri="{C3380CC4-5D6E-409C-BE32-E72D297353CC}">
                    <c16:uniqueId val="{00000014-16A0-4B67-AAF0-DF50F93AFE52}"/>
                  </c:ext>
                </c:extLst>
              </c15:ser>
            </c15:filteredBarSeries>
            <c15:filteredBarSeries>
              <c15:ser>
                <c:idx val="21"/>
                <c:order val="21"/>
                <c:tx>
                  <c:strRef>
                    <c:extLst xmlns:c15="http://schemas.microsoft.com/office/drawing/2012/chart">
                      <c:ext xmlns:c15="http://schemas.microsoft.com/office/drawing/2012/chart" uri="{02D57815-91ED-43cb-92C2-25804820EDAC}">
                        <c15:formulaRef>
                          <c15:sqref>CAD!$A$23</c15:sqref>
                        </c15:formulaRef>
                      </c:ext>
                    </c:extLst>
                    <c:strCache>
                      <c:ptCount val="1"/>
                      <c:pt idx="0">
                        <c:v>31/03/2001</c:v>
                      </c:pt>
                    </c:strCache>
                  </c:strRef>
                </c:tx>
                <c:spPr>
                  <a:solidFill>
                    <a:schemeClr val="accent4">
                      <a:lumMod val="80000"/>
                    </a:schemeClr>
                  </a:solidFill>
                  <a:ln>
                    <a:noFill/>
                  </a:ln>
                  <a:effectLst/>
                </c:spPr>
                <c:invertIfNegative val="0"/>
                <c:cat>
                  <c:numRef>
                    <c:extLst xmlns:c15="http://schemas.microsoft.com/office/drawing/2012/chart">
                      <c:ext xmlns:c15="http://schemas.microsoft.com/office/drawing/2012/chart" uri="{02D57815-91ED-43cb-92C2-25804820EDAC}">
                        <c15:formulaRef>
                          <c15:sqref>CAD!$A$2:$A$85</c15:sqref>
                        </c15:formulaRef>
                      </c:ext>
                    </c:extLst>
                    <c:numCache>
                      <c:formatCode>m/d/yyyy</c:formatCode>
                      <c:ptCount val="83"/>
                      <c:pt idx="0">
                        <c:v>35155</c:v>
                      </c:pt>
                      <c:pt idx="1">
                        <c:v>35246</c:v>
                      </c:pt>
                      <c:pt idx="2">
                        <c:v>35338</c:v>
                      </c:pt>
                      <c:pt idx="3">
                        <c:v>35430</c:v>
                      </c:pt>
                      <c:pt idx="4">
                        <c:v>35520</c:v>
                      </c:pt>
                      <c:pt idx="5">
                        <c:v>35611</c:v>
                      </c:pt>
                      <c:pt idx="6">
                        <c:v>35703</c:v>
                      </c:pt>
                      <c:pt idx="7">
                        <c:v>35795</c:v>
                      </c:pt>
                      <c:pt idx="8">
                        <c:v>35885</c:v>
                      </c:pt>
                      <c:pt idx="9">
                        <c:v>35976</c:v>
                      </c:pt>
                      <c:pt idx="10">
                        <c:v>36068</c:v>
                      </c:pt>
                      <c:pt idx="11">
                        <c:v>36160</c:v>
                      </c:pt>
                      <c:pt idx="12">
                        <c:v>36250</c:v>
                      </c:pt>
                      <c:pt idx="13">
                        <c:v>36341</c:v>
                      </c:pt>
                      <c:pt idx="14">
                        <c:v>36433</c:v>
                      </c:pt>
                      <c:pt idx="15">
                        <c:v>36525</c:v>
                      </c:pt>
                      <c:pt idx="16">
                        <c:v>36616</c:v>
                      </c:pt>
                      <c:pt idx="17">
                        <c:v>36707</c:v>
                      </c:pt>
                      <c:pt idx="18">
                        <c:v>36799</c:v>
                      </c:pt>
                      <c:pt idx="19">
                        <c:v>36891</c:v>
                      </c:pt>
                      <c:pt idx="20">
                        <c:v>36981</c:v>
                      </c:pt>
                      <c:pt idx="21">
                        <c:v>37072</c:v>
                      </c:pt>
                      <c:pt idx="22">
                        <c:v>37164</c:v>
                      </c:pt>
                      <c:pt idx="23">
                        <c:v>37256</c:v>
                      </c:pt>
                      <c:pt idx="24">
                        <c:v>37346</c:v>
                      </c:pt>
                      <c:pt idx="25">
                        <c:v>37437</c:v>
                      </c:pt>
                      <c:pt idx="26">
                        <c:v>37529</c:v>
                      </c:pt>
                      <c:pt idx="27">
                        <c:v>37621</c:v>
                      </c:pt>
                      <c:pt idx="28">
                        <c:v>37711</c:v>
                      </c:pt>
                      <c:pt idx="29">
                        <c:v>37802</c:v>
                      </c:pt>
                      <c:pt idx="30">
                        <c:v>37894</c:v>
                      </c:pt>
                      <c:pt idx="31">
                        <c:v>37986</c:v>
                      </c:pt>
                      <c:pt idx="32">
                        <c:v>38077</c:v>
                      </c:pt>
                      <c:pt idx="33">
                        <c:v>38168</c:v>
                      </c:pt>
                      <c:pt idx="34">
                        <c:v>38260</c:v>
                      </c:pt>
                      <c:pt idx="35">
                        <c:v>38352</c:v>
                      </c:pt>
                      <c:pt idx="36">
                        <c:v>38442</c:v>
                      </c:pt>
                      <c:pt idx="37">
                        <c:v>38533</c:v>
                      </c:pt>
                      <c:pt idx="38">
                        <c:v>38625</c:v>
                      </c:pt>
                      <c:pt idx="39">
                        <c:v>38717</c:v>
                      </c:pt>
                      <c:pt idx="40">
                        <c:v>38807</c:v>
                      </c:pt>
                      <c:pt idx="41">
                        <c:v>38898</c:v>
                      </c:pt>
                      <c:pt idx="42">
                        <c:v>38990</c:v>
                      </c:pt>
                      <c:pt idx="43">
                        <c:v>39082</c:v>
                      </c:pt>
                      <c:pt idx="44">
                        <c:v>39172</c:v>
                      </c:pt>
                      <c:pt idx="45">
                        <c:v>39263</c:v>
                      </c:pt>
                      <c:pt idx="46">
                        <c:v>39355</c:v>
                      </c:pt>
                      <c:pt idx="47">
                        <c:v>39447</c:v>
                      </c:pt>
                      <c:pt idx="48">
                        <c:v>39538</c:v>
                      </c:pt>
                      <c:pt idx="49">
                        <c:v>39629</c:v>
                      </c:pt>
                      <c:pt idx="50">
                        <c:v>39721</c:v>
                      </c:pt>
                      <c:pt idx="51">
                        <c:v>39813</c:v>
                      </c:pt>
                      <c:pt idx="52">
                        <c:v>39903</c:v>
                      </c:pt>
                      <c:pt idx="53">
                        <c:v>39994</c:v>
                      </c:pt>
                      <c:pt idx="54">
                        <c:v>40086</c:v>
                      </c:pt>
                      <c:pt idx="55">
                        <c:v>40178</c:v>
                      </c:pt>
                      <c:pt idx="56">
                        <c:v>40268</c:v>
                      </c:pt>
                      <c:pt idx="57">
                        <c:v>40359</c:v>
                      </c:pt>
                      <c:pt idx="58">
                        <c:v>40451</c:v>
                      </c:pt>
                      <c:pt idx="59">
                        <c:v>40543</c:v>
                      </c:pt>
                      <c:pt idx="60">
                        <c:v>40633</c:v>
                      </c:pt>
                      <c:pt idx="61">
                        <c:v>40724</c:v>
                      </c:pt>
                      <c:pt idx="62">
                        <c:v>40816</c:v>
                      </c:pt>
                      <c:pt idx="63">
                        <c:v>40908</c:v>
                      </c:pt>
                      <c:pt idx="64">
                        <c:v>40999</c:v>
                      </c:pt>
                      <c:pt idx="65">
                        <c:v>41090</c:v>
                      </c:pt>
                      <c:pt idx="66">
                        <c:v>41182</c:v>
                      </c:pt>
                      <c:pt idx="67">
                        <c:v>41274</c:v>
                      </c:pt>
                      <c:pt idx="68">
                        <c:v>41364</c:v>
                      </c:pt>
                      <c:pt idx="69">
                        <c:v>41455</c:v>
                      </c:pt>
                      <c:pt idx="70">
                        <c:v>41547</c:v>
                      </c:pt>
                      <c:pt idx="71">
                        <c:v>41639</c:v>
                      </c:pt>
                      <c:pt idx="72">
                        <c:v>41729</c:v>
                      </c:pt>
                      <c:pt idx="73">
                        <c:v>41820</c:v>
                      </c:pt>
                      <c:pt idx="74">
                        <c:v>41912</c:v>
                      </c:pt>
                      <c:pt idx="75">
                        <c:v>42004</c:v>
                      </c:pt>
                      <c:pt idx="76">
                        <c:v>42094</c:v>
                      </c:pt>
                      <c:pt idx="77">
                        <c:v>42185</c:v>
                      </c:pt>
                      <c:pt idx="78">
                        <c:v>42277</c:v>
                      </c:pt>
                      <c:pt idx="79">
                        <c:v>42369</c:v>
                      </c:pt>
                      <c:pt idx="80">
                        <c:v>42460</c:v>
                      </c:pt>
                      <c:pt idx="81">
                        <c:v>42551</c:v>
                      </c:pt>
                      <c:pt idx="82">
                        <c:v>42643</c:v>
                      </c:pt>
                    </c:numCache>
                  </c:numRef>
                </c:cat>
                <c:val>
                  <c:numLit>
                    <c:ptCount val="0"/>
                  </c:numLit>
                </c:val>
                <c:extLst xmlns:c15="http://schemas.microsoft.com/office/drawing/2012/chart">
                  <c:ext xmlns:c16="http://schemas.microsoft.com/office/drawing/2014/chart" uri="{C3380CC4-5D6E-409C-BE32-E72D297353CC}">
                    <c16:uniqueId val="{00000015-16A0-4B67-AAF0-DF50F93AFE52}"/>
                  </c:ext>
                </c:extLst>
              </c15:ser>
            </c15:filteredBarSeries>
            <c15:filteredBarSeries>
              <c15:ser>
                <c:idx val="22"/>
                <c:order val="22"/>
                <c:tx>
                  <c:strRef>
                    <c:extLst xmlns:c15="http://schemas.microsoft.com/office/drawing/2012/chart">
                      <c:ext xmlns:c15="http://schemas.microsoft.com/office/drawing/2012/chart" uri="{02D57815-91ED-43cb-92C2-25804820EDAC}">
                        <c15:formulaRef>
                          <c15:sqref>CAD!$A$24</c15:sqref>
                        </c15:formulaRef>
                      </c:ext>
                    </c:extLst>
                    <c:strCache>
                      <c:ptCount val="1"/>
                      <c:pt idx="0">
                        <c:v>30/06/2001</c:v>
                      </c:pt>
                    </c:strCache>
                  </c:strRef>
                </c:tx>
                <c:spPr>
                  <a:solidFill>
                    <a:schemeClr val="accent5">
                      <a:lumMod val="80000"/>
                    </a:schemeClr>
                  </a:solidFill>
                  <a:ln>
                    <a:noFill/>
                  </a:ln>
                  <a:effectLst/>
                </c:spPr>
                <c:invertIfNegative val="0"/>
                <c:cat>
                  <c:numRef>
                    <c:extLst xmlns:c15="http://schemas.microsoft.com/office/drawing/2012/chart">
                      <c:ext xmlns:c15="http://schemas.microsoft.com/office/drawing/2012/chart" uri="{02D57815-91ED-43cb-92C2-25804820EDAC}">
                        <c15:formulaRef>
                          <c15:sqref>CAD!$A$2:$A$85</c15:sqref>
                        </c15:formulaRef>
                      </c:ext>
                    </c:extLst>
                    <c:numCache>
                      <c:formatCode>m/d/yyyy</c:formatCode>
                      <c:ptCount val="83"/>
                      <c:pt idx="0">
                        <c:v>35155</c:v>
                      </c:pt>
                      <c:pt idx="1">
                        <c:v>35246</c:v>
                      </c:pt>
                      <c:pt idx="2">
                        <c:v>35338</c:v>
                      </c:pt>
                      <c:pt idx="3">
                        <c:v>35430</c:v>
                      </c:pt>
                      <c:pt idx="4">
                        <c:v>35520</c:v>
                      </c:pt>
                      <c:pt idx="5">
                        <c:v>35611</c:v>
                      </c:pt>
                      <c:pt idx="6">
                        <c:v>35703</c:v>
                      </c:pt>
                      <c:pt idx="7">
                        <c:v>35795</c:v>
                      </c:pt>
                      <c:pt idx="8">
                        <c:v>35885</c:v>
                      </c:pt>
                      <c:pt idx="9">
                        <c:v>35976</c:v>
                      </c:pt>
                      <c:pt idx="10">
                        <c:v>36068</c:v>
                      </c:pt>
                      <c:pt idx="11">
                        <c:v>36160</c:v>
                      </c:pt>
                      <c:pt idx="12">
                        <c:v>36250</c:v>
                      </c:pt>
                      <c:pt idx="13">
                        <c:v>36341</c:v>
                      </c:pt>
                      <c:pt idx="14">
                        <c:v>36433</c:v>
                      </c:pt>
                      <c:pt idx="15">
                        <c:v>36525</c:v>
                      </c:pt>
                      <c:pt idx="16">
                        <c:v>36616</c:v>
                      </c:pt>
                      <c:pt idx="17">
                        <c:v>36707</c:v>
                      </c:pt>
                      <c:pt idx="18">
                        <c:v>36799</c:v>
                      </c:pt>
                      <c:pt idx="19">
                        <c:v>36891</c:v>
                      </c:pt>
                      <c:pt idx="20">
                        <c:v>36981</c:v>
                      </c:pt>
                      <c:pt idx="21">
                        <c:v>37072</c:v>
                      </c:pt>
                      <c:pt idx="22">
                        <c:v>37164</c:v>
                      </c:pt>
                      <c:pt idx="23">
                        <c:v>37256</c:v>
                      </c:pt>
                      <c:pt idx="24">
                        <c:v>37346</c:v>
                      </c:pt>
                      <c:pt idx="25">
                        <c:v>37437</c:v>
                      </c:pt>
                      <c:pt idx="26">
                        <c:v>37529</c:v>
                      </c:pt>
                      <c:pt idx="27">
                        <c:v>37621</c:v>
                      </c:pt>
                      <c:pt idx="28">
                        <c:v>37711</c:v>
                      </c:pt>
                      <c:pt idx="29">
                        <c:v>37802</c:v>
                      </c:pt>
                      <c:pt idx="30">
                        <c:v>37894</c:v>
                      </c:pt>
                      <c:pt idx="31">
                        <c:v>37986</c:v>
                      </c:pt>
                      <c:pt idx="32">
                        <c:v>38077</c:v>
                      </c:pt>
                      <c:pt idx="33">
                        <c:v>38168</c:v>
                      </c:pt>
                      <c:pt idx="34">
                        <c:v>38260</c:v>
                      </c:pt>
                      <c:pt idx="35">
                        <c:v>38352</c:v>
                      </c:pt>
                      <c:pt idx="36">
                        <c:v>38442</c:v>
                      </c:pt>
                      <c:pt idx="37">
                        <c:v>38533</c:v>
                      </c:pt>
                      <c:pt idx="38">
                        <c:v>38625</c:v>
                      </c:pt>
                      <c:pt idx="39">
                        <c:v>38717</c:v>
                      </c:pt>
                      <c:pt idx="40">
                        <c:v>38807</c:v>
                      </c:pt>
                      <c:pt idx="41">
                        <c:v>38898</c:v>
                      </c:pt>
                      <c:pt idx="42">
                        <c:v>38990</c:v>
                      </c:pt>
                      <c:pt idx="43">
                        <c:v>39082</c:v>
                      </c:pt>
                      <c:pt idx="44">
                        <c:v>39172</c:v>
                      </c:pt>
                      <c:pt idx="45">
                        <c:v>39263</c:v>
                      </c:pt>
                      <c:pt idx="46">
                        <c:v>39355</c:v>
                      </c:pt>
                      <c:pt idx="47">
                        <c:v>39447</c:v>
                      </c:pt>
                      <c:pt idx="48">
                        <c:v>39538</c:v>
                      </c:pt>
                      <c:pt idx="49">
                        <c:v>39629</c:v>
                      </c:pt>
                      <c:pt idx="50">
                        <c:v>39721</c:v>
                      </c:pt>
                      <c:pt idx="51">
                        <c:v>39813</c:v>
                      </c:pt>
                      <c:pt idx="52">
                        <c:v>39903</c:v>
                      </c:pt>
                      <c:pt idx="53">
                        <c:v>39994</c:v>
                      </c:pt>
                      <c:pt idx="54">
                        <c:v>40086</c:v>
                      </c:pt>
                      <c:pt idx="55">
                        <c:v>40178</c:v>
                      </c:pt>
                      <c:pt idx="56">
                        <c:v>40268</c:v>
                      </c:pt>
                      <c:pt idx="57">
                        <c:v>40359</c:v>
                      </c:pt>
                      <c:pt idx="58">
                        <c:v>40451</c:v>
                      </c:pt>
                      <c:pt idx="59">
                        <c:v>40543</c:v>
                      </c:pt>
                      <c:pt idx="60">
                        <c:v>40633</c:v>
                      </c:pt>
                      <c:pt idx="61">
                        <c:v>40724</c:v>
                      </c:pt>
                      <c:pt idx="62">
                        <c:v>40816</c:v>
                      </c:pt>
                      <c:pt idx="63">
                        <c:v>40908</c:v>
                      </c:pt>
                      <c:pt idx="64">
                        <c:v>40999</c:v>
                      </c:pt>
                      <c:pt idx="65">
                        <c:v>41090</c:v>
                      </c:pt>
                      <c:pt idx="66">
                        <c:v>41182</c:v>
                      </c:pt>
                      <c:pt idx="67">
                        <c:v>41274</c:v>
                      </c:pt>
                      <c:pt idx="68">
                        <c:v>41364</c:v>
                      </c:pt>
                      <c:pt idx="69">
                        <c:v>41455</c:v>
                      </c:pt>
                      <c:pt idx="70">
                        <c:v>41547</c:v>
                      </c:pt>
                      <c:pt idx="71">
                        <c:v>41639</c:v>
                      </c:pt>
                      <c:pt idx="72">
                        <c:v>41729</c:v>
                      </c:pt>
                      <c:pt idx="73">
                        <c:v>41820</c:v>
                      </c:pt>
                      <c:pt idx="74">
                        <c:v>41912</c:v>
                      </c:pt>
                      <c:pt idx="75">
                        <c:v>42004</c:v>
                      </c:pt>
                      <c:pt idx="76">
                        <c:v>42094</c:v>
                      </c:pt>
                      <c:pt idx="77">
                        <c:v>42185</c:v>
                      </c:pt>
                      <c:pt idx="78">
                        <c:v>42277</c:v>
                      </c:pt>
                      <c:pt idx="79">
                        <c:v>42369</c:v>
                      </c:pt>
                      <c:pt idx="80">
                        <c:v>42460</c:v>
                      </c:pt>
                      <c:pt idx="81">
                        <c:v>42551</c:v>
                      </c:pt>
                      <c:pt idx="82">
                        <c:v>42643</c:v>
                      </c:pt>
                    </c:numCache>
                  </c:numRef>
                </c:cat>
                <c:val>
                  <c:numLit>
                    <c:ptCount val="0"/>
                  </c:numLit>
                </c:val>
                <c:extLst xmlns:c15="http://schemas.microsoft.com/office/drawing/2012/chart">
                  <c:ext xmlns:c16="http://schemas.microsoft.com/office/drawing/2014/chart" uri="{C3380CC4-5D6E-409C-BE32-E72D297353CC}">
                    <c16:uniqueId val="{00000016-16A0-4B67-AAF0-DF50F93AFE52}"/>
                  </c:ext>
                </c:extLst>
              </c15:ser>
            </c15:filteredBarSeries>
            <c15:filteredBarSeries>
              <c15:ser>
                <c:idx val="23"/>
                <c:order val="23"/>
                <c:tx>
                  <c:strRef>
                    <c:extLst xmlns:c15="http://schemas.microsoft.com/office/drawing/2012/chart">
                      <c:ext xmlns:c15="http://schemas.microsoft.com/office/drawing/2012/chart" uri="{02D57815-91ED-43cb-92C2-25804820EDAC}">
                        <c15:formulaRef>
                          <c15:sqref>CAD!$A$25</c15:sqref>
                        </c15:formulaRef>
                      </c:ext>
                    </c:extLst>
                    <c:strCache>
                      <c:ptCount val="1"/>
                      <c:pt idx="0">
                        <c:v>30/09/2001</c:v>
                      </c:pt>
                    </c:strCache>
                  </c:strRef>
                </c:tx>
                <c:spPr>
                  <a:solidFill>
                    <a:schemeClr val="accent6">
                      <a:lumMod val="80000"/>
                    </a:schemeClr>
                  </a:solidFill>
                  <a:ln>
                    <a:noFill/>
                  </a:ln>
                  <a:effectLst/>
                </c:spPr>
                <c:invertIfNegative val="0"/>
                <c:cat>
                  <c:numRef>
                    <c:extLst xmlns:c15="http://schemas.microsoft.com/office/drawing/2012/chart">
                      <c:ext xmlns:c15="http://schemas.microsoft.com/office/drawing/2012/chart" uri="{02D57815-91ED-43cb-92C2-25804820EDAC}">
                        <c15:formulaRef>
                          <c15:sqref>CAD!$A$2:$A$85</c15:sqref>
                        </c15:formulaRef>
                      </c:ext>
                    </c:extLst>
                    <c:numCache>
                      <c:formatCode>m/d/yyyy</c:formatCode>
                      <c:ptCount val="83"/>
                      <c:pt idx="0">
                        <c:v>35155</c:v>
                      </c:pt>
                      <c:pt idx="1">
                        <c:v>35246</c:v>
                      </c:pt>
                      <c:pt idx="2">
                        <c:v>35338</c:v>
                      </c:pt>
                      <c:pt idx="3">
                        <c:v>35430</c:v>
                      </c:pt>
                      <c:pt idx="4">
                        <c:v>35520</c:v>
                      </c:pt>
                      <c:pt idx="5">
                        <c:v>35611</c:v>
                      </c:pt>
                      <c:pt idx="6">
                        <c:v>35703</c:v>
                      </c:pt>
                      <c:pt idx="7">
                        <c:v>35795</c:v>
                      </c:pt>
                      <c:pt idx="8">
                        <c:v>35885</c:v>
                      </c:pt>
                      <c:pt idx="9">
                        <c:v>35976</c:v>
                      </c:pt>
                      <c:pt idx="10">
                        <c:v>36068</c:v>
                      </c:pt>
                      <c:pt idx="11">
                        <c:v>36160</c:v>
                      </c:pt>
                      <c:pt idx="12">
                        <c:v>36250</c:v>
                      </c:pt>
                      <c:pt idx="13">
                        <c:v>36341</c:v>
                      </c:pt>
                      <c:pt idx="14">
                        <c:v>36433</c:v>
                      </c:pt>
                      <c:pt idx="15">
                        <c:v>36525</c:v>
                      </c:pt>
                      <c:pt idx="16">
                        <c:v>36616</c:v>
                      </c:pt>
                      <c:pt idx="17">
                        <c:v>36707</c:v>
                      </c:pt>
                      <c:pt idx="18">
                        <c:v>36799</c:v>
                      </c:pt>
                      <c:pt idx="19">
                        <c:v>36891</c:v>
                      </c:pt>
                      <c:pt idx="20">
                        <c:v>36981</c:v>
                      </c:pt>
                      <c:pt idx="21">
                        <c:v>37072</c:v>
                      </c:pt>
                      <c:pt idx="22">
                        <c:v>37164</c:v>
                      </c:pt>
                      <c:pt idx="23">
                        <c:v>37256</c:v>
                      </c:pt>
                      <c:pt idx="24">
                        <c:v>37346</c:v>
                      </c:pt>
                      <c:pt idx="25">
                        <c:v>37437</c:v>
                      </c:pt>
                      <c:pt idx="26">
                        <c:v>37529</c:v>
                      </c:pt>
                      <c:pt idx="27">
                        <c:v>37621</c:v>
                      </c:pt>
                      <c:pt idx="28">
                        <c:v>37711</c:v>
                      </c:pt>
                      <c:pt idx="29">
                        <c:v>37802</c:v>
                      </c:pt>
                      <c:pt idx="30">
                        <c:v>37894</c:v>
                      </c:pt>
                      <c:pt idx="31">
                        <c:v>37986</c:v>
                      </c:pt>
                      <c:pt idx="32">
                        <c:v>38077</c:v>
                      </c:pt>
                      <c:pt idx="33">
                        <c:v>38168</c:v>
                      </c:pt>
                      <c:pt idx="34">
                        <c:v>38260</c:v>
                      </c:pt>
                      <c:pt idx="35">
                        <c:v>38352</c:v>
                      </c:pt>
                      <c:pt idx="36">
                        <c:v>38442</c:v>
                      </c:pt>
                      <c:pt idx="37">
                        <c:v>38533</c:v>
                      </c:pt>
                      <c:pt idx="38">
                        <c:v>38625</c:v>
                      </c:pt>
                      <c:pt idx="39">
                        <c:v>38717</c:v>
                      </c:pt>
                      <c:pt idx="40">
                        <c:v>38807</c:v>
                      </c:pt>
                      <c:pt idx="41">
                        <c:v>38898</c:v>
                      </c:pt>
                      <c:pt idx="42">
                        <c:v>38990</c:v>
                      </c:pt>
                      <c:pt idx="43">
                        <c:v>39082</c:v>
                      </c:pt>
                      <c:pt idx="44">
                        <c:v>39172</c:v>
                      </c:pt>
                      <c:pt idx="45">
                        <c:v>39263</c:v>
                      </c:pt>
                      <c:pt idx="46">
                        <c:v>39355</c:v>
                      </c:pt>
                      <c:pt idx="47">
                        <c:v>39447</c:v>
                      </c:pt>
                      <c:pt idx="48">
                        <c:v>39538</c:v>
                      </c:pt>
                      <c:pt idx="49">
                        <c:v>39629</c:v>
                      </c:pt>
                      <c:pt idx="50">
                        <c:v>39721</c:v>
                      </c:pt>
                      <c:pt idx="51">
                        <c:v>39813</c:v>
                      </c:pt>
                      <c:pt idx="52">
                        <c:v>39903</c:v>
                      </c:pt>
                      <c:pt idx="53">
                        <c:v>39994</c:v>
                      </c:pt>
                      <c:pt idx="54">
                        <c:v>40086</c:v>
                      </c:pt>
                      <c:pt idx="55">
                        <c:v>40178</c:v>
                      </c:pt>
                      <c:pt idx="56">
                        <c:v>40268</c:v>
                      </c:pt>
                      <c:pt idx="57">
                        <c:v>40359</c:v>
                      </c:pt>
                      <c:pt idx="58">
                        <c:v>40451</c:v>
                      </c:pt>
                      <c:pt idx="59">
                        <c:v>40543</c:v>
                      </c:pt>
                      <c:pt idx="60">
                        <c:v>40633</c:v>
                      </c:pt>
                      <c:pt idx="61">
                        <c:v>40724</c:v>
                      </c:pt>
                      <c:pt idx="62">
                        <c:v>40816</c:v>
                      </c:pt>
                      <c:pt idx="63">
                        <c:v>40908</c:v>
                      </c:pt>
                      <c:pt idx="64">
                        <c:v>40999</c:v>
                      </c:pt>
                      <c:pt idx="65">
                        <c:v>41090</c:v>
                      </c:pt>
                      <c:pt idx="66">
                        <c:v>41182</c:v>
                      </c:pt>
                      <c:pt idx="67">
                        <c:v>41274</c:v>
                      </c:pt>
                      <c:pt idx="68">
                        <c:v>41364</c:v>
                      </c:pt>
                      <c:pt idx="69">
                        <c:v>41455</c:v>
                      </c:pt>
                      <c:pt idx="70">
                        <c:v>41547</c:v>
                      </c:pt>
                      <c:pt idx="71">
                        <c:v>41639</c:v>
                      </c:pt>
                      <c:pt idx="72">
                        <c:v>41729</c:v>
                      </c:pt>
                      <c:pt idx="73">
                        <c:v>41820</c:v>
                      </c:pt>
                      <c:pt idx="74">
                        <c:v>41912</c:v>
                      </c:pt>
                      <c:pt idx="75">
                        <c:v>42004</c:v>
                      </c:pt>
                      <c:pt idx="76">
                        <c:v>42094</c:v>
                      </c:pt>
                      <c:pt idx="77">
                        <c:v>42185</c:v>
                      </c:pt>
                      <c:pt idx="78">
                        <c:v>42277</c:v>
                      </c:pt>
                      <c:pt idx="79">
                        <c:v>42369</c:v>
                      </c:pt>
                      <c:pt idx="80">
                        <c:v>42460</c:v>
                      </c:pt>
                      <c:pt idx="81">
                        <c:v>42551</c:v>
                      </c:pt>
                      <c:pt idx="82">
                        <c:v>42643</c:v>
                      </c:pt>
                    </c:numCache>
                  </c:numRef>
                </c:cat>
                <c:val>
                  <c:numLit>
                    <c:ptCount val="0"/>
                  </c:numLit>
                </c:val>
                <c:extLst xmlns:c15="http://schemas.microsoft.com/office/drawing/2012/chart">
                  <c:ext xmlns:c16="http://schemas.microsoft.com/office/drawing/2014/chart" uri="{C3380CC4-5D6E-409C-BE32-E72D297353CC}">
                    <c16:uniqueId val="{00000017-16A0-4B67-AAF0-DF50F93AFE52}"/>
                  </c:ext>
                </c:extLst>
              </c15:ser>
            </c15:filteredBarSeries>
            <c15:filteredBarSeries>
              <c15:ser>
                <c:idx val="24"/>
                <c:order val="24"/>
                <c:tx>
                  <c:strRef>
                    <c:extLst xmlns:c15="http://schemas.microsoft.com/office/drawing/2012/chart">
                      <c:ext xmlns:c15="http://schemas.microsoft.com/office/drawing/2012/chart" uri="{02D57815-91ED-43cb-92C2-25804820EDAC}">
                        <c15:formulaRef>
                          <c15:sqref>CAD!$A$26</c15:sqref>
                        </c15:formulaRef>
                      </c:ext>
                    </c:extLst>
                    <c:strCache>
                      <c:ptCount val="1"/>
                      <c:pt idx="0">
                        <c:v>31/12/2001</c:v>
                      </c:pt>
                    </c:strCache>
                  </c:strRef>
                </c:tx>
                <c:spPr>
                  <a:solidFill>
                    <a:schemeClr val="accent1">
                      <a:lumMod val="60000"/>
                      <a:lumOff val="40000"/>
                    </a:schemeClr>
                  </a:solidFill>
                  <a:ln>
                    <a:noFill/>
                  </a:ln>
                  <a:effectLst/>
                </c:spPr>
                <c:invertIfNegative val="0"/>
                <c:cat>
                  <c:numRef>
                    <c:extLst xmlns:c15="http://schemas.microsoft.com/office/drawing/2012/chart">
                      <c:ext xmlns:c15="http://schemas.microsoft.com/office/drawing/2012/chart" uri="{02D57815-91ED-43cb-92C2-25804820EDAC}">
                        <c15:formulaRef>
                          <c15:sqref>CAD!$A$2:$A$85</c15:sqref>
                        </c15:formulaRef>
                      </c:ext>
                    </c:extLst>
                    <c:numCache>
                      <c:formatCode>m/d/yyyy</c:formatCode>
                      <c:ptCount val="83"/>
                      <c:pt idx="0">
                        <c:v>35155</c:v>
                      </c:pt>
                      <c:pt idx="1">
                        <c:v>35246</c:v>
                      </c:pt>
                      <c:pt idx="2">
                        <c:v>35338</c:v>
                      </c:pt>
                      <c:pt idx="3">
                        <c:v>35430</c:v>
                      </c:pt>
                      <c:pt idx="4">
                        <c:v>35520</c:v>
                      </c:pt>
                      <c:pt idx="5">
                        <c:v>35611</c:v>
                      </c:pt>
                      <c:pt idx="6">
                        <c:v>35703</c:v>
                      </c:pt>
                      <c:pt idx="7">
                        <c:v>35795</c:v>
                      </c:pt>
                      <c:pt idx="8">
                        <c:v>35885</c:v>
                      </c:pt>
                      <c:pt idx="9">
                        <c:v>35976</c:v>
                      </c:pt>
                      <c:pt idx="10">
                        <c:v>36068</c:v>
                      </c:pt>
                      <c:pt idx="11">
                        <c:v>36160</c:v>
                      </c:pt>
                      <c:pt idx="12">
                        <c:v>36250</c:v>
                      </c:pt>
                      <c:pt idx="13">
                        <c:v>36341</c:v>
                      </c:pt>
                      <c:pt idx="14">
                        <c:v>36433</c:v>
                      </c:pt>
                      <c:pt idx="15">
                        <c:v>36525</c:v>
                      </c:pt>
                      <c:pt idx="16">
                        <c:v>36616</c:v>
                      </c:pt>
                      <c:pt idx="17">
                        <c:v>36707</c:v>
                      </c:pt>
                      <c:pt idx="18">
                        <c:v>36799</c:v>
                      </c:pt>
                      <c:pt idx="19">
                        <c:v>36891</c:v>
                      </c:pt>
                      <c:pt idx="20">
                        <c:v>36981</c:v>
                      </c:pt>
                      <c:pt idx="21">
                        <c:v>37072</c:v>
                      </c:pt>
                      <c:pt idx="22">
                        <c:v>37164</c:v>
                      </c:pt>
                      <c:pt idx="23">
                        <c:v>37256</c:v>
                      </c:pt>
                      <c:pt idx="24">
                        <c:v>37346</c:v>
                      </c:pt>
                      <c:pt idx="25">
                        <c:v>37437</c:v>
                      </c:pt>
                      <c:pt idx="26">
                        <c:v>37529</c:v>
                      </c:pt>
                      <c:pt idx="27">
                        <c:v>37621</c:v>
                      </c:pt>
                      <c:pt idx="28">
                        <c:v>37711</c:v>
                      </c:pt>
                      <c:pt idx="29">
                        <c:v>37802</c:v>
                      </c:pt>
                      <c:pt idx="30">
                        <c:v>37894</c:v>
                      </c:pt>
                      <c:pt idx="31">
                        <c:v>37986</c:v>
                      </c:pt>
                      <c:pt idx="32">
                        <c:v>38077</c:v>
                      </c:pt>
                      <c:pt idx="33">
                        <c:v>38168</c:v>
                      </c:pt>
                      <c:pt idx="34">
                        <c:v>38260</c:v>
                      </c:pt>
                      <c:pt idx="35">
                        <c:v>38352</c:v>
                      </c:pt>
                      <c:pt idx="36">
                        <c:v>38442</c:v>
                      </c:pt>
                      <c:pt idx="37">
                        <c:v>38533</c:v>
                      </c:pt>
                      <c:pt idx="38">
                        <c:v>38625</c:v>
                      </c:pt>
                      <c:pt idx="39">
                        <c:v>38717</c:v>
                      </c:pt>
                      <c:pt idx="40">
                        <c:v>38807</c:v>
                      </c:pt>
                      <c:pt idx="41">
                        <c:v>38898</c:v>
                      </c:pt>
                      <c:pt idx="42">
                        <c:v>38990</c:v>
                      </c:pt>
                      <c:pt idx="43">
                        <c:v>39082</c:v>
                      </c:pt>
                      <c:pt idx="44">
                        <c:v>39172</c:v>
                      </c:pt>
                      <c:pt idx="45">
                        <c:v>39263</c:v>
                      </c:pt>
                      <c:pt idx="46">
                        <c:v>39355</c:v>
                      </c:pt>
                      <c:pt idx="47">
                        <c:v>39447</c:v>
                      </c:pt>
                      <c:pt idx="48">
                        <c:v>39538</c:v>
                      </c:pt>
                      <c:pt idx="49">
                        <c:v>39629</c:v>
                      </c:pt>
                      <c:pt idx="50">
                        <c:v>39721</c:v>
                      </c:pt>
                      <c:pt idx="51">
                        <c:v>39813</c:v>
                      </c:pt>
                      <c:pt idx="52">
                        <c:v>39903</c:v>
                      </c:pt>
                      <c:pt idx="53">
                        <c:v>39994</c:v>
                      </c:pt>
                      <c:pt idx="54">
                        <c:v>40086</c:v>
                      </c:pt>
                      <c:pt idx="55">
                        <c:v>40178</c:v>
                      </c:pt>
                      <c:pt idx="56">
                        <c:v>40268</c:v>
                      </c:pt>
                      <c:pt idx="57">
                        <c:v>40359</c:v>
                      </c:pt>
                      <c:pt idx="58">
                        <c:v>40451</c:v>
                      </c:pt>
                      <c:pt idx="59">
                        <c:v>40543</c:v>
                      </c:pt>
                      <c:pt idx="60">
                        <c:v>40633</c:v>
                      </c:pt>
                      <c:pt idx="61">
                        <c:v>40724</c:v>
                      </c:pt>
                      <c:pt idx="62">
                        <c:v>40816</c:v>
                      </c:pt>
                      <c:pt idx="63">
                        <c:v>40908</c:v>
                      </c:pt>
                      <c:pt idx="64">
                        <c:v>40999</c:v>
                      </c:pt>
                      <c:pt idx="65">
                        <c:v>41090</c:v>
                      </c:pt>
                      <c:pt idx="66">
                        <c:v>41182</c:v>
                      </c:pt>
                      <c:pt idx="67">
                        <c:v>41274</c:v>
                      </c:pt>
                      <c:pt idx="68">
                        <c:v>41364</c:v>
                      </c:pt>
                      <c:pt idx="69">
                        <c:v>41455</c:v>
                      </c:pt>
                      <c:pt idx="70">
                        <c:v>41547</c:v>
                      </c:pt>
                      <c:pt idx="71">
                        <c:v>41639</c:v>
                      </c:pt>
                      <c:pt idx="72">
                        <c:v>41729</c:v>
                      </c:pt>
                      <c:pt idx="73">
                        <c:v>41820</c:v>
                      </c:pt>
                      <c:pt idx="74">
                        <c:v>41912</c:v>
                      </c:pt>
                      <c:pt idx="75">
                        <c:v>42004</c:v>
                      </c:pt>
                      <c:pt idx="76">
                        <c:v>42094</c:v>
                      </c:pt>
                      <c:pt idx="77">
                        <c:v>42185</c:v>
                      </c:pt>
                      <c:pt idx="78">
                        <c:v>42277</c:v>
                      </c:pt>
                      <c:pt idx="79">
                        <c:v>42369</c:v>
                      </c:pt>
                      <c:pt idx="80">
                        <c:v>42460</c:v>
                      </c:pt>
                      <c:pt idx="81">
                        <c:v>42551</c:v>
                      </c:pt>
                      <c:pt idx="82">
                        <c:v>42643</c:v>
                      </c:pt>
                    </c:numCache>
                  </c:numRef>
                </c:cat>
                <c:val>
                  <c:numLit>
                    <c:ptCount val="0"/>
                  </c:numLit>
                </c:val>
                <c:extLst xmlns:c15="http://schemas.microsoft.com/office/drawing/2012/chart">
                  <c:ext xmlns:c16="http://schemas.microsoft.com/office/drawing/2014/chart" uri="{C3380CC4-5D6E-409C-BE32-E72D297353CC}">
                    <c16:uniqueId val="{00000018-16A0-4B67-AAF0-DF50F93AFE52}"/>
                  </c:ext>
                </c:extLst>
              </c15:ser>
            </c15:filteredBarSeries>
            <c15:filteredBarSeries>
              <c15:ser>
                <c:idx val="25"/>
                <c:order val="25"/>
                <c:tx>
                  <c:strRef>
                    <c:extLst xmlns:c15="http://schemas.microsoft.com/office/drawing/2012/chart">
                      <c:ext xmlns:c15="http://schemas.microsoft.com/office/drawing/2012/chart" uri="{02D57815-91ED-43cb-92C2-25804820EDAC}">
                        <c15:formulaRef>
                          <c15:sqref>CAD!$A$27</c15:sqref>
                        </c15:formulaRef>
                      </c:ext>
                    </c:extLst>
                    <c:strCache>
                      <c:ptCount val="1"/>
                      <c:pt idx="0">
                        <c:v>31/03/2002</c:v>
                      </c:pt>
                    </c:strCache>
                  </c:strRef>
                </c:tx>
                <c:spPr>
                  <a:solidFill>
                    <a:schemeClr val="accent2">
                      <a:lumMod val="60000"/>
                      <a:lumOff val="40000"/>
                    </a:schemeClr>
                  </a:solidFill>
                  <a:ln>
                    <a:noFill/>
                  </a:ln>
                  <a:effectLst/>
                </c:spPr>
                <c:invertIfNegative val="0"/>
                <c:cat>
                  <c:numRef>
                    <c:extLst xmlns:c15="http://schemas.microsoft.com/office/drawing/2012/chart">
                      <c:ext xmlns:c15="http://schemas.microsoft.com/office/drawing/2012/chart" uri="{02D57815-91ED-43cb-92C2-25804820EDAC}">
                        <c15:formulaRef>
                          <c15:sqref>CAD!$A$2:$A$85</c15:sqref>
                        </c15:formulaRef>
                      </c:ext>
                    </c:extLst>
                    <c:numCache>
                      <c:formatCode>m/d/yyyy</c:formatCode>
                      <c:ptCount val="83"/>
                      <c:pt idx="0">
                        <c:v>35155</c:v>
                      </c:pt>
                      <c:pt idx="1">
                        <c:v>35246</c:v>
                      </c:pt>
                      <c:pt idx="2">
                        <c:v>35338</c:v>
                      </c:pt>
                      <c:pt idx="3">
                        <c:v>35430</c:v>
                      </c:pt>
                      <c:pt idx="4">
                        <c:v>35520</c:v>
                      </c:pt>
                      <c:pt idx="5">
                        <c:v>35611</c:v>
                      </c:pt>
                      <c:pt idx="6">
                        <c:v>35703</c:v>
                      </c:pt>
                      <c:pt idx="7">
                        <c:v>35795</c:v>
                      </c:pt>
                      <c:pt idx="8">
                        <c:v>35885</c:v>
                      </c:pt>
                      <c:pt idx="9">
                        <c:v>35976</c:v>
                      </c:pt>
                      <c:pt idx="10">
                        <c:v>36068</c:v>
                      </c:pt>
                      <c:pt idx="11">
                        <c:v>36160</c:v>
                      </c:pt>
                      <c:pt idx="12">
                        <c:v>36250</c:v>
                      </c:pt>
                      <c:pt idx="13">
                        <c:v>36341</c:v>
                      </c:pt>
                      <c:pt idx="14">
                        <c:v>36433</c:v>
                      </c:pt>
                      <c:pt idx="15">
                        <c:v>36525</c:v>
                      </c:pt>
                      <c:pt idx="16">
                        <c:v>36616</c:v>
                      </c:pt>
                      <c:pt idx="17">
                        <c:v>36707</c:v>
                      </c:pt>
                      <c:pt idx="18">
                        <c:v>36799</c:v>
                      </c:pt>
                      <c:pt idx="19">
                        <c:v>36891</c:v>
                      </c:pt>
                      <c:pt idx="20">
                        <c:v>36981</c:v>
                      </c:pt>
                      <c:pt idx="21">
                        <c:v>37072</c:v>
                      </c:pt>
                      <c:pt idx="22">
                        <c:v>37164</c:v>
                      </c:pt>
                      <c:pt idx="23">
                        <c:v>37256</c:v>
                      </c:pt>
                      <c:pt idx="24">
                        <c:v>37346</c:v>
                      </c:pt>
                      <c:pt idx="25">
                        <c:v>37437</c:v>
                      </c:pt>
                      <c:pt idx="26">
                        <c:v>37529</c:v>
                      </c:pt>
                      <c:pt idx="27">
                        <c:v>37621</c:v>
                      </c:pt>
                      <c:pt idx="28">
                        <c:v>37711</c:v>
                      </c:pt>
                      <c:pt idx="29">
                        <c:v>37802</c:v>
                      </c:pt>
                      <c:pt idx="30">
                        <c:v>37894</c:v>
                      </c:pt>
                      <c:pt idx="31">
                        <c:v>37986</c:v>
                      </c:pt>
                      <c:pt idx="32">
                        <c:v>38077</c:v>
                      </c:pt>
                      <c:pt idx="33">
                        <c:v>38168</c:v>
                      </c:pt>
                      <c:pt idx="34">
                        <c:v>38260</c:v>
                      </c:pt>
                      <c:pt idx="35">
                        <c:v>38352</c:v>
                      </c:pt>
                      <c:pt idx="36">
                        <c:v>38442</c:v>
                      </c:pt>
                      <c:pt idx="37">
                        <c:v>38533</c:v>
                      </c:pt>
                      <c:pt idx="38">
                        <c:v>38625</c:v>
                      </c:pt>
                      <c:pt idx="39">
                        <c:v>38717</c:v>
                      </c:pt>
                      <c:pt idx="40">
                        <c:v>38807</c:v>
                      </c:pt>
                      <c:pt idx="41">
                        <c:v>38898</c:v>
                      </c:pt>
                      <c:pt idx="42">
                        <c:v>38990</c:v>
                      </c:pt>
                      <c:pt idx="43">
                        <c:v>39082</c:v>
                      </c:pt>
                      <c:pt idx="44">
                        <c:v>39172</c:v>
                      </c:pt>
                      <c:pt idx="45">
                        <c:v>39263</c:v>
                      </c:pt>
                      <c:pt idx="46">
                        <c:v>39355</c:v>
                      </c:pt>
                      <c:pt idx="47">
                        <c:v>39447</c:v>
                      </c:pt>
                      <c:pt idx="48">
                        <c:v>39538</c:v>
                      </c:pt>
                      <c:pt idx="49">
                        <c:v>39629</c:v>
                      </c:pt>
                      <c:pt idx="50">
                        <c:v>39721</c:v>
                      </c:pt>
                      <c:pt idx="51">
                        <c:v>39813</c:v>
                      </c:pt>
                      <c:pt idx="52">
                        <c:v>39903</c:v>
                      </c:pt>
                      <c:pt idx="53">
                        <c:v>39994</c:v>
                      </c:pt>
                      <c:pt idx="54">
                        <c:v>40086</c:v>
                      </c:pt>
                      <c:pt idx="55">
                        <c:v>40178</c:v>
                      </c:pt>
                      <c:pt idx="56">
                        <c:v>40268</c:v>
                      </c:pt>
                      <c:pt idx="57">
                        <c:v>40359</c:v>
                      </c:pt>
                      <c:pt idx="58">
                        <c:v>40451</c:v>
                      </c:pt>
                      <c:pt idx="59">
                        <c:v>40543</c:v>
                      </c:pt>
                      <c:pt idx="60">
                        <c:v>40633</c:v>
                      </c:pt>
                      <c:pt idx="61">
                        <c:v>40724</c:v>
                      </c:pt>
                      <c:pt idx="62">
                        <c:v>40816</c:v>
                      </c:pt>
                      <c:pt idx="63">
                        <c:v>40908</c:v>
                      </c:pt>
                      <c:pt idx="64">
                        <c:v>40999</c:v>
                      </c:pt>
                      <c:pt idx="65">
                        <c:v>41090</c:v>
                      </c:pt>
                      <c:pt idx="66">
                        <c:v>41182</c:v>
                      </c:pt>
                      <c:pt idx="67">
                        <c:v>41274</c:v>
                      </c:pt>
                      <c:pt idx="68">
                        <c:v>41364</c:v>
                      </c:pt>
                      <c:pt idx="69">
                        <c:v>41455</c:v>
                      </c:pt>
                      <c:pt idx="70">
                        <c:v>41547</c:v>
                      </c:pt>
                      <c:pt idx="71">
                        <c:v>41639</c:v>
                      </c:pt>
                      <c:pt idx="72">
                        <c:v>41729</c:v>
                      </c:pt>
                      <c:pt idx="73">
                        <c:v>41820</c:v>
                      </c:pt>
                      <c:pt idx="74">
                        <c:v>41912</c:v>
                      </c:pt>
                      <c:pt idx="75">
                        <c:v>42004</c:v>
                      </c:pt>
                      <c:pt idx="76">
                        <c:v>42094</c:v>
                      </c:pt>
                      <c:pt idx="77">
                        <c:v>42185</c:v>
                      </c:pt>
                      <c:pt idx="78">
                        <c:v>42277</c:v>
                      </c:pt>
                      <c:pt idx="79">
                        <c:v>42369</c:v>
                      </c:pt>
                      <c:pt idx="80">
                        <c:v>42460</c:v>
                      </c:pt>
                      <c:pt idx="81">
                        <c:v>42551</c:v>
                      </c:pt>
                      <c:pt idx="82">
                        <c:v>42643</c:v>
                      </c:pt>
                    </c:numCache>
                  </c:numRef>
                </c:cat>
                <c:val>
                  <c:numLit>
                    <c:ptCount val="0"/>
                  </c:numLit>
                </c:val>
                <c:extLst xmlns:c15="http://schemas.microsoft.com/office/drawing/2012/chart">
                  <c:ext xmlns:c16="http://schemas.microsoft.com/office/drawing/2014/chart" uri="{C3380CC4-5D6E-409C-BE32-E72D297353CC}">
                    <c16:uniqueId val="{00000019-16A0-4B67-AAF0-DF50F93AFE52}"/>
                  </c:ext>
                </c:extLst>
              </c15:ser>
            </c15:filteredBarSeries>
            <c15:filteredBarSeries>
              <c15:ser>
                <c:idx val="26"/>
                <c:order val="26"/>
                <c:tx>
                  <c:strRef>
                    <c:extLst xmlns:c15="http://schemas.microsoft.com/office/drawing/2012/chart">
                      <c:ext xmlns:c15="http://schemas.microsoft.com/office/drawing/2012/chart" uri="{02D57815-91ED-43cb-92C2-25804820EDAC}">
                        <c15:formulaRef>
                          <c15:sqref>CAD!$A$28</c15:sqref>
                        </c15:formulaRef>
                      </c:ext>
                    </c:extLst>
                    <c:strCache>
                      <c:ptCount val="1"/>
                      <c:pt idx="0">
                        <c:v>30/06/2002</c:v>
                      </c:pt>
                    </c:strCache>
                  </c:strRef>
                </c:tx>
                <c:spPr>
                  <a:solidFill>
                    <a:schemeClr val="accent3">
                      <a:lumMod val="60000"/>
                      <a:lumOff val="40000"/>
                    </a:schemeClr>
                  </a:solidFill>
                  <a:ln>
                    <a:noFill/>
                  </a:ln>
                  <a:effectLst/>
                </c:spPr>
                <c:invertIfNegative val="0"/>
                <c:cat>
                  <c:numRef>
                    <c:extLst xmlns:c15="http://schemas.microsoft.com/office/drawing/2012/chart">
                      <c:ext xmlns:c15="http://schemas.microsoft.com/office/drawing/2012/chart" uri="{02D57815-91ED-43cb-92C2-25804820EDAC}">
                        <c15:formulaRef>
                          <c15:sqref>CAD!$A$2:$A$85</c15:sqref>
                        </c15:formulaRef>
                      </c:ext>
                    </c:extLst>
                    <c:numCache>
                      <c:formatCode>m/d/yyyy</c:formatCode>
                      <c:ptCount val="83"/>
                      <c:pt idx="0">
                        <c:v>35155</c:v>
                      </c:pt>
                      <c:pt idx="1">
                        <c:v>35246</c:v>
                      </c:pt>
                      <c:pt idx="2">
                        <c:v>35338</c:v>
                      </c:pt>
                      <c:pt idx="3">
                        <c:v>35430</c:v>
                      </c:pt>
                      <c:pt idx="4">
                        <c:v>35520</c:v>
                      </c:pt>
                      <c:pt idx="5">
                        <c:v>35611</c:v>
                      </c:pt>
                      <c:pt idx="6">
                        <c:v>35703</c:v>
                      </c:pt>
                      <c:pt idx="7">
                        <c:v>35795</c:v>
                      </c:pt>
                      <c:pt idx="8">
                        <c:v>35885</c:v>
                      </c:pt>
                      <c:pt idx="9">
                        <c:v>35976</c:v>
                      </c:pt>
                      <c:pt idx="10">
                        <c:v>36068</c:v>
                      </c:pt>
                      <c:pt idx="11">
                        <c:v>36160</c:v>
                      </c:pt>
                      <c:pt idx="12">
                        <c:v>36250</c:v>
                      </c:pt>
                      <c:pt idx="13">
                        <c:v>36341</c:v>
                      </c:pt>
                      <c:pt idx="14">
                        <c:v>36433</c:v>
                      </c:pt>
                      <c:pt idx="15">
                        <c:v>36525</c:v>
                      </c:pt>
                      <c:pt idx="16">
                        <c:v>36616</c:v>
                      </c:pt>
                      <c:pt idx="17">
                        <c:v>36707</c:v>
                      </c:pt>
                      <c:pt idx="18">
                        <c:v>36799</c:v>
                      </c:pt>
                      <c:pt idx="19">
                        <c:v>36891</c:v>
                      </c:pt>
                      <c:pt idx="20">
                        <c:v>36981</c:v>
                      </c:pt>
                      <c:pt idx="21">
                        <c:v>37072</c:v>
                      </c:pt>
                      <c:pt idx="22">
                        <c:v>37164</c:v>
                      </c:pt>
                      <c:pt idx="23">
                        <c:v>37256</c:v>
                      </c:pt>
                      <c:pt idx="24">
                        <c:v>37346</c:v>
                      </c:pt>
                      <c:pt idx="25">
                        <c:v>37437</c:v>
                      </c:pt>
                      <c:pt idx="26">
                        <c:v>37529</c:v>
                      </c:pt>
                      <c:pt idx="27">
                        <c:v>37621</c:v>
                      </c:pt>
                      <c:pt idx="28">
                        <c:v>37711</c:v>
                      </c:pt>
                      <c:pt idx="29">
                        <c:v>37802</c:v>
                      </c:pt>
                      <c:pt idx="30">
                        <c:v>37894</c:v>
                      </c:pt>
                      <c:pt idx="31">
                        <c:v>37986</c:v>
                      </c:pt>
                      <c:pt idx="32">
                        <c:v>38077</c:v>
                      </c:pt>
                      <c:pt idx="33">
                        <c:v>38168</c:v>
                      </c:pt>
                      <c:pt idx="34">
                        <c:v>38260</c:v>
                      </c:pt>
                      <c:pt idx="35">
                        <c:v>38352</c:v>
                      </c:pt>
                      <c:pt idx="36">
                        <c:v>38442</c:v>
                      </c:pt>
                      <c:pt idx="37">
                        <c:v>38533</c:v>
                      </c:pt>
                      <c:pt idx="38">
                        <c:v>38625</c:v>
                      </c:pt>
                      <c:pt idx="39">
                        <c:v>38717</c:v>
                      </c:pt>
                      <c:pt idx="40">
                        <c:v>38807</c:v>
                      </c:pt>
                      <c:pt idx="41">
                        <c:v>38898</c:v>
                      </c:pt>
                      <c:pt idx="42">
                        <c:v>38990</c:v>
                      </c:pt>
                      <c:pt idx="43">
                        <c:v>39082</c:v>
                      </c:pt>
                      <c:pt idx="44">
                        <c:v>39172</c:v>
                      </c:pt>
                      <c:pt idx="45">
                        <c:v>39263</c:v>
                      </c:pt>
                      <c:pt idx="46">
                        <c:v>39355</c:v>
                      </c:pt>
                      <c:pt idx="47">
                        <c:v>39447</c:v>
                      </c:pt>
                      <c:pt idx="48">
                        <c:v>39538</c:v>
                      </c:pt>
                      <c:pt idx="49">
                        <c:v>39629</c:v>
                      </c:pt>
                      <c:pt idx="50">
                        <c:v>39721</c:v>
                      </c:pt>
                      <c:pt idx="51">
                        <c:v>39813</c:v>
                      </c:pt>
                      <c:pt idx="52">
                        <c:v>39903</c:v>
                      </c:pt>
                      <c:pt idx="53">
                        <c:v>39994</c:v>
                      </c:pt>
                      <c:pt idx="54">
                        <c:v>40086</c:v>
                      </c:pt>
                      <c:pt idx="55">
                        <c:v>40178</c:v>
                      </c:pt>
                      <c:pt idx="56">
                        <c:v>40268</c:v>
                      </c:pt>
                      <c:pt idx="57">
                        <c:v>40359</c:v>
                      </c:pt>
                      <c:pt idx="58">
                        <c:v>40451</c:v>
                      </c:pt>
                      <c:pt idx="59">
                        <c:v>40543</c:v>
                      </c:pt>
                      <c:pt idx="60">
                        <c:v>40633</c:v>
                      </c:pt>
                      <c:pt idx="61">
                        <c:v>40724</c:v>
                      </c:pt>
                      <c:pt idx="62">
                        <c:v>40816</c:v>
                      </c:pt>
                      <c:pt idx="63">
                        <c:v>40908</c:v>
                      </c:pt>
                      <c:pt idx="64">
                        <c:v>40999</c:v>
                      </c:pt>
                      <c:pt idx="65">
                        <c:v>41090</c:v>
                      </c:pt>
                      <c:pt idx="66">
                        <c:v>41182</c:v>
                      </c:pt>
                      <c:pt idx="67">
                        <c:v>41274</c:v>
                      </c:pt>
                      <c:pt idx="68">
                        <c:v>41364</c:v>
                      </c:pt>
                      <c:pt idx="69">
                        <c:v>41455</c:v>
                      </c:pt>
                      <c:pt idx="70">
                        <c:v>41547</c:v>
                      </c:pt>
                      <c:pt idx="71">
                        <c:v>41639</c:v>
                      </c:pt>
                      <c:pt idx="72">
                        <c:v>41729</c:v>
                      </c:pt>
                      <c:pt idx="73">
                        <c:v>41820</c:v>
                      </c:pt>
                      <c:pt idx="74">
                        <c:v>41912</c:v>
                      </c:pt>
                      <c:pt idx="75">
                        <c:v>42004</c:v>
                      </c:pt>
                      <c:pt idx="76">
                        <c:v>42094</c:v>
                      </c:pt>
                      <c:pt idx="77">
                        <c:v>42185</c:v>
                      </c:pt>
                      <c:pt idx="78">
                        <c:v>42277</c:v>
                      </c:pt>
                      <c:pt idx="79">
                        <c:v>42369</c:v>
                      </c:pt>
                      <c:pt idx="80">
                        <c:v>42460</c:v>
                      </c:pt>
                      <c:pt idx="81">
                        <c:v>42551</c:v>
                      </c:pt>
                      <c:pt idx="82">
                        <c:v>42643</c:v>
                      </c:pt>
                    </c:numCache>
                  </c:numRef>
                </c:cat>
                <c:val>
                  <c:numLit>
                    <c:ptCount val="0"/>
                  </c:numLit>
                </c:val>
                <c:extLst xmlns:c15="http://schemas.microsoft.com/office/drawing/2012/chart">
                  <c:ext xmlns:c16="http://schemas.microsoft.com/office/drawing/2014/chart" uri="{C3380CC4-5D6E-409C-BE32-E72D297353CC}">
                    <c16:uniqueId val="{0000001A-16A0-4B67-AAF0-DF50F93AFE52}"/>
                  </c:ext>
                </c:extLst>
              </c15:ser>
            </c15:filteredBarSeries>
            <c15:filteredBarSeries>
              <c15:ser>
                <c:idx val="27"/>
                <c:order val="27"/>
                <c:tx>
                  <c:strRef>
                    <c:extLst xmlns:c15="http://schemas.microsoft.com/office/drawing/2012/chart">
                      <c:ext xmlns:c15="http://schemas.microsoft.com/office/drawing/2012/chart" uri="{02D57815-91ED-43cb-92C2-25804820EDAC}">
                        <c15:formulaRef>
                          <c15:sqref>CAD!$A$29</c15:sqref>
                        </c15:formulaRef>
                      </c:ext>
                    </c:extLst>
                    <c:strCache>
                      <c:ptCount val="1"/>
                      <c:pt idx="0">
                        <c:v>30/09/2002</c:v>
                      </c:pt>
                    </c:strCache>
                  </c:strRef>
                </c:tx>
                <c:spPr>
                  <a:solidFill>
                    <a:schemeClr val="accent4">
                      <a:lumMod val="60000"/>
                      <a:lumOff val="40000"/>
                    </a:schemeClr>
                  </a:solidFill>
                  <a:ln>
                    <a:noFill/>
                  </a:ln>
                  <a:effectLst/>
                </c:spPr>
                <c:invertIfNegative val="0"/>
                <c:cat>
                  <c:numRef>
                    <c:extLst xmlns:c15="http://schemas.microsoft.com/office/drawing/2012/chart">
                      <c:ext xmlns:c15="http://schemas.microsoft.com/office/drawing/2012/chart" uri="{02D57815-91ED-43cb-92C2-25804820EDAC}">
                        <c15:formulaRef>
                          <c15:sqref>CAD!$A$2:$A$85</c15:sqref>
                        </c15:formulaRef>
                      </c:ext>
                    </c:extLst>
                    <c:numCache>
                      <c:formatCode>m/d/yyyy</c:formatCode>
                      <c:ptCount val="83"/>
                      <c:pt idx="0">
                        <c:v>35155</c:v>
                      </c:pt>
                      <c:pt idx="1">
                        <c:v>35246</c:v>
                      </c:pt>
                      <c:pt idx="2">
                        <c:v>35338</c:v>
                      </c:pt>
                      <c:pt idx="3">
                        <c:v>35430</c:v>
                      </c:pt>
                      <c:pt idx="4">
                        <c:v>35520</c:v>
                      </c:pt>
                      <c:pt idx="5">
                        <c:v>35611</c:v>
                      </c:pt>
                      <c:pt idx="6">
                        <c:v>35703</c:v>
                      </c:pt>
                      <c:pt idx="7">
                        <c:v>35795</c:v>
                      </c:pt>
                      <c:pt idx="8">
                        <c:v>35885</c:v>
                      </c:pt>
                      <c:pt idx="9">
                        <c:v>35976</c:v>
                      </c:pt>
                      <c:pt idx="10">
                        <c:v>36068</c:v>
                      </c:pt>
                      <c:pt idx="11">
                        <c:v>36160</c:v>
                      </c:pt>
                      <c:pt idx="12">
                        <c:v>36250</c:v>
                      </c:pt>
                      <c:pt idx="13">
                        <c:v>36341</c:v>
                      </c:pt>
                      <c:pt idx="14">
                        <c:v>36433</c:v>
                      </c:pt>
                      <c:pt idx="15">
                        <c:v>36525</c:v>
                      </c:pt>
                      <c:pt idx="16">
                        <c:v>36616</c:v>
                      </c:pt>
                      <c:pt idx="17">
                        <c:v>36707</c:v>
                      </c:pt>
                      <c:pt idx="18">
                        <c:v>36799</c:v>
                      </c:pt>
                      <c:pt idx="19">
                        <c:v>36891</c:v>
                      </c:pt>
                      <c:pt idx="20">
                        <c:v>36981</c:v>
                      </c:pt>
                      <c:pt idx="21">
                        <c:v>37072</c:v>
                      </c:pt>
                      <c:pt idx="22">
                        <c:v>37164</c:v>
                      </c:pt>
                      <c:pt idx="23">
                        <c:v>37256</c:v>
                      </c:pt>
                      <c:pt idx="24">
                        <c:v>37346</c:v>
                      </c:pt>
                      <c:pt idx="25">
                        <c:v>37437</c:v>
                      </c:pt>
                      <c:pt idx="26">
                        <c:v>37529</c:v>
                      </c:pt>
                      <c:pt idx="27">
                        <c:v>37621</c:v>
                      </c:pt>
                      <c:pt idx="28">
                        <c:v>37711</c:v>
                      </c:pt>
                      <c:pt idx="29">
                        <c:v>37802</c:v>
                      </c:pt>
                      <c:pt idx="30">
                        <c:v>37894</c:v>
                      </c:pt>
                      <c:pt idx="31">
                        <c:v>37986</c:v>
                      </c:pt>
                      <c:pt idx="32">
                        <c:v>38077</c:v>
                      </c:pt>
                      <c:pt idx="33">
                        <c:v>38168</c:v>
                      </c:pt>
                      <c:pt idx="34">
                        <c:v>38260</c:v>
                      </c:pt>
                      <c:pt idx="35">
                        <c:v>38352</c:v>
                      </c:pt>
                      <c:pt idx="36">
                        <c:v>38442</c:v>
                      </c:pt>
                      <c:pt idx="37">
                        <c:v>38533</c:v>
                      </c:pt>
                      <c:pt idx="38">
                        <c:v>38625</c:v>
                      </c:pt>
                      <c:pt idx="39">
                        <c:v>38717</c:v>
                      </c:pt>
                      <c:pt idx="40">
                        <c:v>38807</c:v>
                      </c:pt>
                      <c:pt idx="41">
                        <c:v>38898</c:v>
                      </c:pt>
                      <c:pt idx="42">
                        <c:v>38990</c:v>
                      </c:pt>
                      <c:pt idx="43">
                        <c:v>39082</c:v>
                      </c:pt>
                      <c:pt idx="44">
                        <c:v>39172</c:v>
                      </c:pt>
                      <c:pt idx="45">
                        <c:v>39263</c:v>
                      </c:pt>
                      <c:pt idx="46">
                        <c:v>39355</c:v>
                      </c:pt>
                      <c:pt idx="47">
                        <c:v>39447</c:v>
                      </c:pt>
                      <c:pt idx="48">
                        <c:v>39538</c:v>
                      </c:pt>
                      <c:pt idx="49">
                        <c:v>39629</c:v>
                      </c:pt>
                      <c:pt idx="50">
                        <c:v>39721</c:v>
                      </c:pt>
                      <c:pt idx="51">
                        <c:v>39813</c:v>
                      </c:pt>
                      <c:pt idx="52">
                        <c:v>39903</c:v>
                      </c:pt>
                      <c:pt idx="53">
                        <c:v>39994</c:v>
                      </c:pt>
                      <c:pt idx="54">
                        <c:v>40086</c:v>
                      </c:pt>
                      <c:pt idx="55">
                        <c:v>40178</c:v>
                      </c:pt>
                      <c:pt idx="56">
                        <c:v>40268</c:v>
                      </c:pt>
                      <c:pt idx="57">
                        <c:v>40359</c:v>
                      </c:pt>
                      <c:pt idx="58">
                        <c:v>40451</c:v>
                      </c:pt>
                      <c:pt idx="59">
                        <c:v>40543</c:v>
                      </c:pt>
                      <c:pt idx="60">
                        <c:v>40633</c:v>
                      </c:pt>
                      <c:pt idx="61">
                        <c:v>40724</c:v>
                      </c:pt>
                      <c:pt idx="62">
                        <c:v>40816</c:v>
                      </c:pt>
                      <c:pt idx="63">
                        <c:v>40908</c:v>
                      </c:pt>
                      <c:pt idx="64">
                        <c:v>40999</c:v>
                      </c:pt>
                      <c:pt idx="65">
                        <c:v>41090</c:v>
                      </c:pt>
                      <c:pt idx="66">
                        <c:v>41182</c:v>
                      </c:pt>
                      <c:pt idx="67">
                        <c:v>41274</c:v>
                      </c:pt>
                      <c:pt idx="68">
                        <c:v>41364</c:v>
                      </c:pt>
                      <c:pt idx="69">
                        <c:v>41455</c:v>
                      </c:pt>
                      <c:pt idx="70">
                        <c:v>41547</c:v>
                      </c:pt>
                      <c:pt idx="71">
                        <c:v>41639</c:v>
                      </c:pt>
                      <c:pt idx="72">
                        <c:v>41729</c:v>
                      </c:pt>
                      <c:pt idx="73">
                        <c:v>41820</c:v>
                      </c:pt>
                      <c:pt idx="74">
                        <c:v>41912</c:v>
                      </c:pt>
                      <c:pt idx="75">
                        <c:v>42004</c:v>
                      </c:pt>
                      <c:pt idx="76">
                        <c:v>42094</c:v>
                      </c:pt>
                      <c:pt idx="77">
                        <c:v>42185</c:v>
                      </c:pt>
                      <c:pt idx="78">
                        <c:v>42277</c:v>
                      </c:pt>
                      <c:pt idx="79">
                        <c:v>42369</c:v>
                      </c:pt>
                      <c:pt idx="80">
                        <c:v>42460</c:v>
                      </c:pt>
                      <c:pt idx="81">
                        <c:v>42551</c:v>
                      </c:pt>
                      <c:pt idx="82">
                        <c:v>42643</c:v>
                      </c:pt>
                    </c:numCache>
                  </c:numRef>
                </c:cat>
                <c:val>
                  <c:numLit>
                    <c:ptCount val="0"/>
                  </c:numLit>
                </c:val>
                <c:extLst xmlns:c15="http://schemas.microsoft.com/office/drawing/2012/chart">
                  <c:ext xmlns:c16="http://schemas.microsoft.com/office/drawing/2014/chart" uri="{C3380CC4-5D6E-409C-BE32-E72D297353CC}">
                    <c16:uniqueId val="{0000001B-16A0-4B67-AAF0-DF50F93AFE52}"/>
                  </c:ext>
                </c:extLst>
              </c15:ser>
            </c15:filteredBarSeries>
            <c15:filteredBarSeries>
              <c15:ser>
                <c:idx val="28"/>
                <c:order val="28"/>
                <c:tx>
                  <c:strRef>
                    <c:extLst xmlns:c15="http://schemas.microsoft.com/office/drawing/2012/chart">
                      <c:ext xmlns:c15="http://schemas.microsoft.com/office/drawing/2012/chart" uri="{02D57815-91ED-43cb-92C2-25804820EDAC}">
                        <c15:formulaRef>
                          <c15:sqref>CAD!$A$30</c15:sqref>
                        </c15:formulaRef>
                      </c:ext>
                    </c:extLst>
                    <c:strCache>
                      <c:ptCount val="1"/>
                      <c:pt idx="0">
                        <c:v>31/12/2002</c:v>
                      </c:pt>
                    </c:strCache>
                  </c:strRef>
                </c:tx>
                <c:spPr>
                  <a:solidFill>
                    <a:schemeClr val="accent5">
                      <a:lumMod val="60000"/>
                      <a:lumOff val="40000"/>
                    </a:schemeClr>
                  </a:solidFill>
                  <a:ln>
                    <a:noFill/>
                  </a:ln>
                  <a:effectLst/>
                </c:spPr>
                <c:invertIfNegative val="0"/>
                <c:cat>
                  <c:numRef>
                    <c:extLst xmlns:c15="http://schemas.microsoft.com/office/drawing/2012/chart">
                      <c:ext xmlns:c15="http://schemas.microsoft.com/office/drawing/2012/chart" uri="{02D57815-91ED-43cb-92C2-25804820EDAC}">
                        <c15:formulaRef>
                          <c15:sqref>CAD!$A$2:$A$85</c15:sqref>
                        </c15:formulaRef>
                      </c:ext>
                    </c:extLst>
                    <c:numCache>
                      <c:formatCode>m/d/yyyy</c:formatCode>
                      <c:ptCount val="83"/>
                      <c:pt idx="0">
                        <c:v>35155</c:v>
                      </c:pt>
                      <c:pt idx="1">
                        <c:v>35246</c:v>
                      </c:pt>
                      <c:pt idx="2">
                        <c:v>35338</c:v>
                      </c:pt>
                      <c:pt idx="3">
                        <c:v>35430</c:v>
                      </c:pt>
                      <c:pt idx="4">
                        <c:v>35520</c:v>
                      </c:pt>
                      <c:pt idx="5">
                        <c:v>35611</c:v>
                      </c:pt>
                      <c:pt idx="6">
                        <c:v>35703</c:v>
                      </c:pt>
                      <c:pt idx="7">
                        <c:v>35795</c:v>
                      </c:pt>
                      <c:pt idx="8">
                        <c:v>35885</c:v>
                      </c:pt>
                      <c:pt idx="9">
                        <c:v>35976</c:v>
                      </c:pt>
                      <c:pt idx="10">
                        <c:v>36068</c:v>
                      </c:pt>
                      <c:pt idx="11">
                        <c:v>36160</c:v>
                      </c:pt>
                      <c:pt idx="12">
                        <c:v>36250</c:v>
                      </c:pt>
                      <c:pt idx="13">
                        <c:v>36341</c:v>
                      </c:pt>
                      <c:pt idx="14">
                        <c:v>36433</c:v>
                      </c:pt>
                      <c:pt idx="15">
                        <c:v>36525</c:v>
                      </c:pt>
                      <c:pt idx="16">
                        <c:v>36616</c:v>
                      </c:pt>
                      <c:pt idx="17">
                        <c:v>36707</c:v>
                      </c:pt>
                      <c:pt idx="18">
                        <c:v>36799</c:v>
                      </c:pt>
                      <c:pt idx="19">
                        <c:v>36891</c:v>
                      </c:pt>
                      <c:pt idx="20">
                        <c:v>36981</c:v>
                      </c:pt>
                      <c:pt idx="21">
                        <c:v>37072</c:v>
                      </c:pt>
                      <c:pt idx="22">
                        <c:v>37164</c:v>
                      </c:pt>
                      <c:pt idx="23">
                        <c:v>37256</c:v>
                      </c:pt>
                      <c:pt idx="24">
                        <c:v>37346</c:v>
                      </c:pt>
                      <c:pt idx="25">
                        <c:v>37437</c:v>
                      </c:pt>
                      <c:pt idx="26">
                        <c:v>37529</c:v>
                      </c:pt>
                      <c:pt idx="27">
                        <c:v>37621</c:v>
                      </c:pt>
                      <c:pt idx="28">
                        <c:v>37711</c:v>
                      </c:pt>
                      <c:pt idx="29">
                        <c:v>37802</c:v>
                      </c:pt>
                      <c:pt idx="30">
                        <c:v>37894</c:v>
                      </c:pt>
                      <c:pt idx="31">
                        <c:v>37986</c:v>
                      </c:pt>
                      <c:pt idx="32">
                        <c:v>38077</c:v>
                      </c:pt>
                      <c:pt idx="33">
                        <c:v>38168</c:v>
                      </c:pt>
                      <c:pt idx="34">
                        <c:v>38260</c:v>
                      </c:pt>
                      <c:pt idx="35">
                        <c:v>38352</c:v>
                      </c:pt>
                      <c:pt idx="36">
                        <c:v>38442</c:v>
                      </c:pt>
                      <c:pt idx="37">
                        <c:v>38533</c:v>
                      </c:pt>
                      <c:pt idx="38">
                        <c:v>38625</c:v>
                      </c:pt>
                      <c:pt idx="39">
                        <c:v>38717</c:v>
                      </c:pt>
                      <c:pt idx="40">
                        <c:v>38807</c:v>
                      </c:pt>
                      <c:pt idx="41">
                        <c:v>38898</c:v>
                      </c:pt>
                      <c:pt idx="42">
                        <c:v>38990</c:v>
                      </c:pt>
                      <c:pt idx="43">
                        <c:v>39082</c:v>
                      </c:pt>
                      <c:pt idx="44">
                        <c:v>39172</c:v>
                      </c:pt>
                      <c:pt idx="45">
                        <c:v>39263</c:v>
                      </c:pt>
                      <c:pt idx="46">
                        <c:v>39355</c:v>
                      </c:pt>
                      <c:pt idx="47">
                        <c:v>39447</c:v>
                      </c:pt>
                      <c:pt idx="48">
                        <c:v>39538</c:v>
                      </c:pt>
                      <c:pt idx="49">
                        <c:v>39629</c:v>
                      </c:pt>
                      <c:pt idx="50">
                        <c:v>39721</c:v>
                      </c:pt>
                      <c:pt idx="51">
                        <c:v>39813</c:v>
                      </c:pt>
                      <c:pt idx="52">
                        <c:v>39903</c:v>
                      </c:pt>
                      <c:pt idx="53">
                        <c:v>39994</c:v>
                      </c:pt>
                      <c:pt idx="54">
                        <c:v>40086</c:v>
                      </c:pt>
                      <c:pt idx="55">
                        <c:v>40178</c:v>
                      </c:pt>
                      <c:pt idx="56">
                        <c:v>40268</c:v>
                      </c:pt>
                      <c:pt idx="57">
                        <c:v>40359</c:v>
                      </c:pt>
                      <c:pt idx="58">
                        <c:v>40451</c:v>
                      </c:pt>
                      <c:pt idx="59">
                        <c:v>40543</c:v>
                      </c:pt>
                      <c:pt idx="60">
                        <c:v>40633</c:v>
                      </c:pt>
                      <c:pt idx="61">
                        <c:v>40724</c:v>
                      </c:pt>
                      <c:pt idx="62">
                        <c:v>40816</c:v>
                      </c:pt>
                      <c:pt idx="63">
                        <c:v>40908</c:v>
                      </c:pt>
                      <c:pt idx="64">
                        <c:v>40999</c:v>
                      </c:pt>
                      <c:pt idx="65">
                        <c:v>41090</c:v>
                      </c:pt>
                      <c:pt idx="66">
                        <c:v>41182</c:v>
                      </c:pt>
                      <c:pt idx="67">
                        <c:v>41274</c:v>
                      </c:pt>
                      <c:pt idx="68">
                        <c:v>41364</c:v>
                      </c:pt>
                      <c:pt idx="69">
                        <c:v>41455</c:v>
                      </c:pt>
                      <c:pt idx="70">
                        <c:v>41547</c:v>
                      </c:pt>
                      <c:pt idx="71">
                        <c:v>41639</c:v>
                      </c:pt>
                      <c:pt idx="72">
                        <c:v>41729</c:v>
                      </c:pt>
                      <c:pt idx="73">
                        <c:v>41820</c:v>
                      </c:pt>
                      <c:pt idx="74">
                        <c:v>41912</c:v>
                      </c:pt>
                      <c:pt idx="75">
                        <c:v>42004</c:v>
                      </c:pt>
                      <c:pt idx="76">
                        <c:v>42094</c:v>
                      </c:pt>
                      <c:pt idx="77">
                        <c:v>42185</c:v>
                      </c:pt>
                      <c:pt idx="78">
                        <c:v>42277</c:v>
                      </c:pt>
                      <c:pt idx="79">
                        <c:v>42369</c:v>
                      </c:pt>
                      <c:pt idx="80">
                        <c:v>42460</c:v>
                      </c:pt>
                      <c:pt idx="81">
                        <c:v>42551</c:v>
                      </c:pt>
                      <c:pt idx="82">
                        <c:v>42643</c:v>
                      </c:pt>
                    </c:numCache>
                  </c:numRef>
                </c:cat>
                <c:val>
                  <c:numLit>
                    <c:ptCount val="0"/>
                  </c:numLit>
                </c:val>
                <c:extLst xmlns:c15="http://schemas.microsoft.com/office/drawing/2012/chart">
                  <c:ext xmlns:c16="http://schemas.microsoft.com/office/drawing/2014/chart" uri="{C3380CC4-5D6E-409C-BE32-E72D297353CC}">
                    <c16:uniqueId val="{0000001C-16A0-4B67-AAF0-DF50F93AFE52}"/>
                  </c:ext>
                </c:extLst>
              </c15:ser>
            </c15:filteredBarSeries>
            <c15:filteredBarSeries>
              <c15:ser>
                <c:idx val="29"/>
                <c:order val="29"/>
                <c:tx>
                  <c:strRef>
                    <c:extLst xmlns:c15="http://schemas.microsoft.com/office/drawing/2012/chart">
                      <c:ext xmlns:c15="http://schemas.microsoft.com/office/drawing/2012/chart" uri="{02D57815-91ED-43cb-92C2-25804820EDAC}">
                        <c15:formulaRef>
                          <c15:sqref>CAD!$A$31</c15:sqref>
                        </c15:formulaRef>
                      </c:ext>
                    </c:extLst>
                    <c:strCache>
                      <c:ptCount val="1"/>
                      <c:pt idx="0">
                        <c:v>31/03/2003</c:v>
                      </c:pt>
                    </c:strCache>
                  </c:strRef>
                </c:tx>
                <c:spPr>
                  <a:solidFill>
                    <a:schemeClr val="accent6">
                      <a:lumMod val="60000"/>
                      <a:lumOff val="40000"/>
                    </a:schemeClr>
                  </a:solidFill>
                  <a:ln>
                    <a:noFill/>
                  </a:ln>
                  <a:effectLst/>
                </c:spPr>
                <c:invertIfNegative val="0"/>
                <c:cat>
                  <c:numRef>
                    <c:extLst xmlns:c15="http://schemas.microsoft.com/office/drawing/2012/chart">
                      <c:ext xmlns:c15="http://schemas.microsoft.com/office/drawing/2012/chart" uri="{02D57815-91ED-43cb-92C2-25804820EDAC}">
                        <c15:formulaRef>
                          <c15:sqref>CAD!$A$2:$A$85</c15:sqref>
                        </c15:formulaRef>
                      </c:ext>
                    </c:extLst>
                    <c:numCache>
                      <c:formatCode>m/d/yyyy</c:formatCode>
                      <c:ptCount val="83"/>
                      <c:pt idx="0">
                        <c:v>35155</c:v>
                      </c:pt>
                      <c:pt idx="1">
                        <c:v>35246</c:v>
                      </c:pt>
                      <c:pt idx="2">
                        <c:v>35338</c:v>
                      </c:pt>
                      <c:pt idx="3">
                        <c:v>35430</c:v>
                      </c:pt>
                      <c:pt idx="4">
                        <c:v>35520</c:v>
                      </c:pt>
                      <c:pt idx="5">
                        <c:v>35611</c:v>
                      </c:pt>
                      <c:pt idx="6">
                        <c:v>35703</c:v>
                      </c:pt>
                      <c:pt idx="7">
                        <c:v>35795</c:v>
                      </c:pt>
                      <c:pt idx="8">
                        <c:v>35885</c:v>
                      </c:pt>
                      <c:pt idx="9">
                        <c:v>35976</c:v>
                      </c:pt>
                      <c:pt idx="10">
                        <c:v>36068</c:v>
                      </c:pt>
                      <c:pt idx="11">
                        <c:v>36160</c:v>
                      </c:pt>
                      <c:pt idx="12">
                        <c:v>36250</c:v>
                      </c:pt>
                      <c:pt idx="13">
                        <c:v>36341</c:v>
                      </c:pt>
                      <c:pt idx="14">
                        <c:v>36433</c:v>
                      </c:pt>
                      <c:pt idx="15">
                        <c:v>36525</c:v>
                      </c:pt>
                      <c:pt idx="16">
                        <c:v>36616</c:v>
                      </c:pt>
                      <c:pt idx="17">
                        <c:v>36707</c:v>
                      </c:pt>
                      <c:pt idx="18">
                        <c:v>36799</c:v>
                      </c:pt>
                      <c:pt idx="19">
                        <c:v>36891</c:v>
                      </c:pt>
                      <c:pt idx="20">
                        <c:v>36981</c:v>
                      </c:pt>
                      <c:pt idx="21">
                        <c:v>37072</c:v>
                      </c:pt>
                      <c:pt idx="22">
                        <c:v>37164</c:v>
                      </c:pt>
                      <c:pt idx="23">
                        <c:v>37256</c:v>
                      </c:pt>
                      <c:pt idx="24">
                        <c:v>37346</c:v>
                      </c:pt>
                      <c:pt idx="25">
                        <c:v>37437</c:v>
                      </c:pt>
                      <c:pt idx="26">
                        <c:v>37529</c:v>
                      </c:pt>
                      <c:pt idx="27">
                        <c:v>37621</c:v>
                      </c:pt>
                      <c:pt idx="28">
                        <c:v>37711</c:v>
                      </c:pt>
                      <c:pt idx="29">
                        <c:v>37802</c:v>
                      </c:pt>
                      <c:pt idx="30">
                        <c:v>37894</c:v>
                      </c:pt>
                      <c:pt idx="31">
                        <c:v>37986</c:v>
                      </c:pt>
                      <c:pt idx="32">
                        <c:v>38077</c:v>
                      </c:pt>
                      <c:pt idx="33">
                        <c:v>38168</c:v>
                      </c:pt>
                      <c:pt idx="34">
                        <c:v>38260</c:v>
                      </c:pt>
                      <c:pt idx="35">
                        <c:v>38352</c:v>
                      </c:pt>
                      <c:pt idx="36">
                        <c:v>38442</c:v>
                      </c:pt>
                      <c:pt idx="37">
                        <c:v>38533</c:v>
                      </c:pt>
                      <c:pt idx="38">
                        <c:v>38625</c:v>
                      </c:pt>
                      <c:pt idx="39">
                        <c:v>38717</c:v>
                      </c:pt>
                      <c:pt idx="40">
                        <c:v>38807</c:v>
                      </c:pt>
                      <c:pt idx="41">
                        <c:v>38898</c:v>
                      </c:pt>
                      <c:pt idx="42">
                        <c:v>38990</c:v>
                      </c:pt>
                      <c:pt idx="43">
                        <c:v>39082</c:v>
                      </c:pt>
                      <c:pt idx="44">
                        <c:v>39172</c:v>
                      </c:pt>
                      <c:pt idx="45">
                        <c:v>39263</c:v>
                      </c:pt>
                      <c:pt idx="46">
                        <c:v>39355</c:v>
                      </c:pt>
                      <c:pt idx="47">
                        <c:v>39447</c:v>
                      </c:pt>
                      <c:pt idx="48">
                        <c:v>39538</c:v>
                      </c:pt>
                      <c:pt idx="49">
                        <c:v>39629</c:v>
                      </c:pt>
                      <c:pt idx="50">
                        <c:v>39721</c:v>
                      </c:pt>
                      <c:pt idx="51">
                        <c:v>39813</c:v>
                      </c:pt>
                      <c:pt idx="52">
                        <c:v>39903</c:v>
                      </c:pt>
                      <c:pt idx="53">
                        <c:v>39994</c:v>
                      </c:pt>
                      <c:pt idx="54">
                        <c:v>40086</c:v>
                      </c:pt>
                      <c:pt idx="55">
                        <c:v>40178</c:v>
                      </c:pt>
                      <c:pt idx="56">
                        <c:v>40268</c:v>
                      </c:pt>
                      <c:pt idx="57">
                        <c:v>40359</c:v>
                      </c:pt>
                      <c:pt idx="58">
                        <c:v>40451</c:v>
                      </c:pt>
                      <c:pt idx="59">
                        <c:v>40543</c:v>
                      </c:pt>
                      <c:pt idx="60">
                        <c:v>40633</c:v>
                      </c:pt>
                      <c:pt idx="61">
                        <c:v>40724</c:v>
                      </c:pt>
                      <c:pt idx="62">
                        <c:v>40816</c:v>
                      </c:pt>
                      <c:pt idx="63">
                        <c:v>40908</c:v>
                      </c:pt>
                      <c:pt idx="64">
                        <c:v>40999</c:v>
                      </c:pt>
                      <c:pt idx="65">
                        <c:v>41090</c:v>
                      </c:pt>
                      <c:pt idx="66">
                        <c:v>41182</c:v>
                      </c:pt>
                      <c:pt idx="67">
                        <c:v>41274</c:v>
                      </c:pt>
                      <c:pt idx="68">
                        <c:v>41364</c:v>
                      </c:pt>
                      <c:pt idx="69">
                        <c:v>41455</c:v>
                      </c:pt>
                      <c:pt idx="70">
                        <c:v>41547</c:v>
                      </c:pt>
                      <c:pt idx="71">
                        <c:v>41639</c:v>
                      </c:pt>
                      <c:pt idx="72">
                        <c:v>41729</c:v>
                      </c:pt>
                      <c:pt idx="73">
                        <c:v>41820</c:v>
                      </c:pt>
                      <c:pt idx="74">
                        <c:v>41912</c:v>
                      </c:pt>
                      <c:pt idx="75">
                        <c:v>42004</c:v>
                      </c:pt>
                      <c:pt idx="76">
                        <c:v>42094</c:v>
                      </c:pt>
                      <c:pt idx="77">
                        <c:v>42185</c:v>
                      </c:pt>
                      <c:pt idx="78">
                        <c:v>42277</c:v>
                      </c:pt>
                      <c:pt idx="79">
                        <c:v>42369</c:v>
                      </c:pt>
                      <c:pt idx="80">
                        <c:v>42460</c:v>
                      </c:pt>
                      <c:pt idx="81">
                        <c:v>42551</c:v>
                      </c:pt>
                      <c:pt idx="82">
                        <c:v>42643</c:v>
                      </c:pt>
                    </c:numCache>
                  </c:numRef>
                </c:cat>
                <c:val>
                  <c:numLit>
                    <c:ptCount val="0"/>
                  </c:numLit>
                </c:val>
                <c:extLst xmlns:c15="http://schemas.microsoft.com/office/drawing/2012/chart">
                  <c:ext xmlns:c16="http://schemas.microsoft.com/office/drawing/2014/chart" uri="{C3380CC4-5D6E-409C-BE32-E72D297353CC}">
                    <c16:uniqueId val="{0000001D-16A0-4B67-AAF0-DF50F93AFE52}"/>
                  </c:ext>
                </c:extLst>
              </c15:ser>
            </c15:filteredBarSeries>
            <c15:filteredBarSeries>
              <c15:ser>
                <c:idx val="30"/>
                <c:order val="30"/>
                <c:tx>
                  <c:strRef>
                    <c:extLst xmlns:c15="http://schemas.microsoft.com/office/drawing/2012/chart">
                      <c:ext xmlns:c15="http://schemas.microsoft.com/office/drawing/2012/chart" uri="{02D57815-91ED-43cb-92C2-25804820EDAC}">
                        <c15:formulaRef>
                          <c15:sqref>CAD!$A$32</c15:sqref>
                        </c15:formulaRef>
                      </c:ext>
                    </c:extLst>
                    <c:strCache>
                      <c:ptCount val="1"/>
                      <c:pt idx="0">
                        <c:v>30/06/2003</c:v>
                      </c:pt>
                    </c:strCache>
                  </c:strRef>
                </c:tx>
                <c:spPr>
                  <a:solidFill>
                    <a:schemeClr val="accent1">
                      <a:lumMod val="50000"/>
                    </a:schemeClr>
                  </a:solidFill>
                  <a:ln>
                    <a:noFill/>
                  </a:ln>
                  <a:effectLst/>
                </c:spPr>
                <c:invertIfNegative val="0"/>
                <c:cat>
                  <c:numRef>
                    <c:extLst xmlns:c15="http://schemas.microsoft.com/office/drawing/2012/chart">
                      <c:ext xmlns:c15="http://schemas.microsoft.com/office/drawing/2012/chart" uri="{02D57815-91ED-43cb-92C2-25804820EDAC}">
                        <c15:formulaRef>
                          <c15:sqref>CAD!$A$2:$A$85</c15:sqref>
                        </c15:formulaRef>
                      </c:ext>
                    </c:extLst>
                    <c:numCache>
                      <c:formatCode>m/d/yyyy</c:formatCode>
                      <c:ptCount val="83"/>
                      <c:pt idx="0">
                        <c:v>35155</c:v>
                      </c:pt>
                      <c:pt idx="1">
                        <c:v>35246</c:v>
                      </c:pt>
                      <c:pt idx="2">
                        <c:v>35338</c:v>
                      </c:pt>
                      <c:pt idx="3">
                        <c:v>35430</c:v>
                      </c:pt>
                      <c:pt idx="4">
                        <c:v>35520</c:v>
                      </c:pt>
                      <c:pt idx="5">
                        <c:v>35611</c:v>
                      </c:pt>
                      <c:pt idx="6">
                        <c:v>35703</c:v>
                      </c:pt>
                      <c:pt idx="7">
                        <c:v>35795</c:v>
                      </c:pt>
                      <c:pt idx="8">
                        <c:v>35885</c:v>
                      </c:pt>
                      <c:pt idx="9">
                        <c:v>35976</c:v>
                      </c:pt>
                      <c:pt idx="10">
                        <c:v>36068</c:v>
                      </c:pt>
                      <c:pt idx="11">
                        <c:v>36160</c:v>
                      </c:pt>
                      <c:pt idx="12">
                        <c:v>36250</c:v>
                      </c:pt>
                      <c:pt idx="13">
                        <c:v>36341</c:v>
                      </c:pt>
                      <c:pt idx="14">
                        <c:v>36433</c:v>
                      </c:pt>
                      <c:pt idx="15">
                        <c:v>36525</c:v>
                      </c:pt>
                      <c:pt idx="16">
                        <c:v>36616</c:v>
                      </c:pt>
                      <c:pt idx="17">
                        <c:v>36707</c:v>
                      </c:pt>
                      <c:pt idx="18">
                        <c:v>36799</c:v>
                      </c:pt>
                      <c:pt idx="19">
                        <c:v>36891</c:v>
                      </c:pt>
                      <c:pt idx="20">
                        <c:v>36981</c:v>
                      </c:pt>
                      <c:pt idx="21">
                        <c:v>37072</c:v>
                      </c:pt>
                      <c:pt idx="22">
                        <c:v>37164</c:v>
                      </c:pt>
                      <c:pt idx="23">
                        <c:v>37256</c:v>
                      </c:pt>
                      <c:pt idx="24">
                        <c:v>37346</c:v>
                      </c:pt>
                      <c:pt idx="25">
                        <c:v>37437</c:v>
                      </c:pt>
                      <c:pt idx="26">
                        <c:v>37529</c:v>
                      </c:pt>
                      <c:pt idx="27">
                        <c:v>37621</c:v>
                      </c:pt>
                      <c:pt idx="28">
                        <c:v>37711</c:v>
                      </c:pt>
                      <c:pt idx="29">
                        <c:v>37802</c:v>
                      </c:pt>
                      <c:pt idx="30">
                        <c:v>37894</c:v>
                      </c:pt>
                      <c:pt idx="31">
                        <c:v>37986</c:v>
                      </c:pt>
                      <c:pt idx="32">
                        <c:v>38077</c:v>
                      </c:pt>
                      <c:pt idx="33">
                        <c:v>38168</c:v>
                      </c:pt>
                      <c:pt idx="34">
                        <c:v>38260</c:v>
                      </c:pt>
                      <c:pt idx="35">
                        <c:v>38352</c:v>
                      </c:pt>
                      <c:pt idx="36">
                        <c:v>38442</c:v>
                      </c:pt>
                      <c:pt idx="37">
                        <c:v>38533</c:v>
                      </c:pt>
                      <c:pt idx="38">
                        <c:v>38625</c:v>
                      </c:pt>
                      <c:pt idx="39">
                        <c:v>38717</c:v>
                      </c:pt>
                      <c:pt idx="40">
                        <c:v>38807</c:v>
                      </c:pt>
                      <c:pt idx="41">
                        <c:v>38898</c:v>
                      </c:pt>
                      <c:pt idx="42">
                        <c:v>38990</c:v>
                      </c:pt>
                      <c:pt idx="43">
                        <c:v>39082</c:v>
                      </c:pt>
                      <c:pt idx="44">
                        <c:v>39172</c:v>
                      </c:pt>
                      <c:pt idx="45">
                        <c:v>39263</c:v>
                      </c:pt>
                      <c:pt idx="46">
                        <c:v>39355</c:v>
                      </c:pt>
                      <c:pt idx="47">
                        <c:v>39447</c:v>
                      </c:pt>
                      <c:pt idx="48">
                        <c:v>39538</c:v>
                      </c:pt>
                      <c:pt idx="49">
                        <c:v>39629</c:v>
                      </c:pt>
                      <c:pt idx="50">
                        <c:v>39721</c:v>
                      </c:pt>
                      <c:pt idx="51">
                        <c:v>39813</c:v>
                      </c:pt>
                      <c:pt idx="52">
                        <c:v>39903</c:v>
                      </c:pt>
                      <c:pt idx="53">
                        <c:v>39994</c:v>
                      </c:pt>
                      <c:pt idx="54">
                        <c:v>40086</c:v>
                      </c:pt>
                      <c:pt idx="55">
                        <c:v>40178</c:v>
                      </c:pt>
                      <c:pt idx="56">
                        <c:v>40268</c:v>
                      </c:pt>
                      <c:pt idx="57">
                        <c:v>40359</c:v>
                      </c:pt>
                      <c:pt idx="58">
                        <c:v>40451</c:v>
                      </c:pt>
                      <c:pt idx="59">
                        <c:v>40543</c:v>
                      </c:pt>
                      <c:pt idx="60">
                        <c:v>40633</c:v>
                      </c:pt>
                      <c:pt idx="61">
                        <c:v>40724</c:v>
                      </c:pt>
                      <c:pt idx="62">
                        <c:v>40816</c:v>
                      </c:pt>
                      <c:pt idx="63">
                        <c:v>40908</c:v>
                      </c:pt>
                      <c:pt idx="64">
                        <c:v>40999</c:v>
                      </c:pt>
                      <c:pt idx="65">
                        <c:v>41090</c:v>
                      </c:pt>
                      <c:pt idx="66">
                        <c:v>41182</c:v>
                      </c:pt>
                      <c:pt idx="67">
                        <c:v>41274</c:v>
                      </c:pt>
                      <c:pt idx="68">
                        <c:v>41364</c:v>
                      </c:pt>
                      <c:pt idx="69">
                        <c:v>41455</c:v>
                      </c:pt>
                      <c:pt idx="70">
                        <c:v>41547</c:v>
                      </c:pt>
                      <c:pt idx="71">
                        <c:v>41639</c:v>
                      </c:pt>
                      <c:pt idx="72">
                        <c:v>41729</c:v>
                      </c:pt>
                      <c:pt idx="73">
                        <c:v>41820</c:v>
                      </c:pt>
                      <c:pt idx="74">
                        <c:v>41912</c:v>
                      </c:pt>
                      <c:pt idx="75">
                        <c:v>42004</c:v>
                      </c:pt>
                      <c:pt idx="76">
                        <c:v>42094</c:v>
                      </c:pt>
                      <c:pt idx="77">
                        <c:v>42185</c:v>
                      </c:pt>
                      <c:pt idx="78">
                        <c:v>42277</c:v>
                      </c:pt>
                      <c:pt idx="79">
                        <c:v>42369</c:v>
                      </c:pt>
                      <c:pt idx="80">
                        <c:v>42460</c:v>
                      </c:pt>
                      <c:pt idx="81">
                        <c:v>42551</c:v>
                      </c:pt>
                      <c:pt idx="82">
                        <c:v>42643</c:v>
                      </c:pt>
                    </c:numCache>
                  </c:numRef>
                </c:cat>
                <c:val>
                  <c:numLit>
                    <c:ptCount val="0"/>
                  </c:numLit>
                </c:val>
                <c:extLst xmlns:c15="http://schemas.microsoft.com/office/drawing/2012/chart">
                  <c:ext xmlns:c16="http://schemas.microsoft.com/office/drawing/2014/chart" uri="{C3380CC4-5D6E-409C-BE32-E72D297353CC}">
                    <c16:uniqueId val="{0000001E-16A0-4B67-AAF0-DF50F93AFE52}"/>
                  </c:ext>
                </c:extLst>
              </c15:ser>
            </c15:filteredBarSeries>
            <c15:filteredBarSeries>
              <c15:ser>
                <c:idx val="31"/>
                <c:order val="31"/>
                <c:tx>
                  <c:strRef>
                    <c:extLst xmlns:c15="http://schemas.microsoft.com/office/drawing/2012/chart">
                      <c:ext xmlns:c15="http://schemas.microsoft.com/office/drawing/2012/chart" uri="{02D57815-91ED-43cb-92C2-25804820EDAC}">
                        <c15:formulaRef>
                          <c15:sqref>CAD!$A$33</c15:sqref>
                        </c15:formulaRef>
                      </c:ext>
                    </c:extLst>
                    <c:strCache>
                      <c:ptCount val="1"/>
                      <c:pt idx="0">
                        <c:v>30/09/2003</c:v>
                      </c:pt>
                    </c:strCache>
                  </c:strRef>
                </c:tx>
                <c:spPr>
                  <a:solidFill>
                    <a:schemeClr val="accent2">
                      <a:lumMod val="50000"/>
                    </a:schemeClr>
                  </a:solidFill>
                  <a:ln>
                    <a:noFill/>
                  </a:ln>
                  <a:effectLst/>
                </c:spPr>
                <c:invertIfNegative val="0"/>
                <c:cat>
                  <c:numRef>
                    <c:extLst xmlns:c15="http://schemas.microsoft.com/office/drawing/2012/chart">
                      <c:ext xmlns:c15="http://schemas.microsoft.com/office/drawing/2012/chart" uri="{02D57815-91ED-43cb-92C2-25804820EDAC}">
                        <c15:formulaRef>
                          <c15:sqref>CAD!$A$2:$A$85</c15:sqref>
                        </c15:formulaRef>
                      </c:ext>
                    </c:extLst>
                    <c:numCache>
                      <c:formatCode>m/d/yyyy</c:formatCode>
                      <c:ptCount val="83"/>
                      <c:pt idx="0">
                        <c:v>35155</c:v>
                      </c:pt>
                      <c:pt idx="1">
                        <c:v>35246</c:v>
                      </c:pt>
                      <c:pt idx="2">
                        <c:v>35338</c:v>
                      </c:pt>
                      <c:pt idx="3">
                        <c:v>35430</c:v>
                      </c:pt>
                      <c:pt idx="4">
                        <c:v>35520</c:v>
                      </c:pt>
                      <c:pt idx="5">
                        <c:v>35611</c:v>
                      </c:pt>
                      <c:pt idx="6">
                        <c:v>35703</c:v>
                      </c:pt>
                      <c:pt idx="7">
                        <c:v>35795</c:v>
                      </c:pt>
                      <c:pt idx="8">
                        <c:v>35885</c:v>
                      </c:pt>
                      <c:pt idx="9">
                        <c:v>35976</c:v>
                      </c:pt>
                      <c:pt idx="10">
                        <c:v>36068</c:v>
                      </c:pt>
                      <c:pt idx="11">
                        <c:v>36160</c:v>
                      </c:pt>
                      <c:pt idx="12">
                        <c:v>36250</c:v>
                      </c:pt>
                      <c:pt idx="13">
                        <c:v>36341</c:v>
                      </c:pt>
                      <c:pt idx="14">
                        <c:v>36433</c:v>
                      </c:pt>
                      <c:pt idx="15">
                        <c:v>36525</c:v>
                      </c:pt>
                      <c:pt idx="16">
                        <c:v>36616</c:v>
                      </c:pt>
                      <c:pt idx="17">
                        <c:v>36707</c:v>
                      </c:pt>
                      <c:pt idx="18">
                        <c:v>36799</c:v>
                      </c:pt>
                      <c:pt idx="19">
                        <c:v>36891</c:v>
                      </c:pt>
                      <c:pt idx="20">
                        <c:v>36981</c:v>
                      </c:pt>
                      <c:pt idx="21">
                        <c:v>37072</c:v>
                      </c:pt>
                      <c:pt idx="22">
                        <c:v>37164</c:v>
                      </c:pt>
                      <c:pt idx="23">
                        <c:v>37256</c:v>
                      </c:pt>
                      <c:pt idx="24">
                        <c:v>37346</c:v>
                      </c:pt>
                      <c:pt idx="25">
                        <c:v>37437</c:v>
                      </c:pt>
                      <c:pt idx="26">
                        <c:v>37529</c:v>
                      </c:pt>
                      <c:pt idx="27">
                        <c:v>37621</c:v>
                      </c:pt>
                      <c:pt idx="28">
                        <c:v>37711</c:v>
                      </c:pt>
                      <c:pt idx="29">
                        <c:v>37802</c:v>
                      </c:pt>
                      <c:pt idx="30">
                        <c:v>37894</c:v>
                      </c:pt>
                      <c:pt idx="31">
                        <c:v>37986</c:v>
                      </c:pt>
                      <c:pt idx="32">
                        <c:v>38077</c:v>
                      </c:pt>
                      <c:pt idx="33">
                        <c:v>38168</c:v>
                      </c:pt>
                      <c:pt idx="34">
                        <c:v>38260</c:v>
                      </c:pt>
                      <c:pt idx="35">
                        <c:v>38352</c:v>
                      </c:pt>
                      <c:pt idx="36">
                        <c:v>38442</c:v>
                      </c:pt>
                      <c:pt idx="37">
                        <c:v>38533</c:v>
                      </c:pt>
                      <c:pt idx="38">
                        <c:v>38625</c:v>
                      </c:pt>
                      <c:pt idx="39">
                        <c:v>38717</c:v>
                      </c:pt>
                      <c:pt idx="40">
                        <c:v>38807</c:v>
                      </c:pt>
                      <c:pt idx="41">
                        <c:v>38898</c:v>
                      </c:pt>
                      <c:pt idx="42">
                        <c:v>38990</c:v>
                      </c:pt>
                      <c:pt idx="43">
                        <c:v>39082</c:v>
                      </c:pt>
                      <c:pt idx="44">
                        <c:v>39172</c:v>
                      </c:pt>
                      <c:pt idx="45">
                        <c:v>39263</c:v>
                      </c:pt>
                      <c:pt idx="46">
                        <c:v>39355</c:v>
                      </c:pt>
                      <c:pt idx="47">
                        <c:v>39447</c:v>
                      </c:pt>
                      <c:pt idx="48">
                        <c:v>39538</c:v>
                      </c:pt>
                      <c:pt idx="49">
                        <c:v>39629</c:v>
                      </c:pt>
                      <c:pt idx="50">
                        <c:v>39721</c:v>
                      </c:pt>
                      <c:pt idx="51">
                        <c:v>39813</c:v>
                      </c:pt>
                      <c:pt idx="52">
                        <c:v>39903</c:v>
                      </c:pt>
                      <c:pt idx="53">
                        <c:v>39994</c:v>
                      </c:pt>
                      <c:pt idx="54">
                        <c:v>40086</c:v>
                      </c:pt>
                      <c:pt idx="55">
                        <c:v>40178</c:v>
                      </c:pt>
                      <c:pt idx="56">
                        <c:v>40268</c:v>
                      </c:pt>
                      <c:pt idx="57">
                        <c:v>40359</c:v>
                      </c:pt>
                      <c:pt idx="58">
                        <c:v>40451</c:v>
                      </c:pt>
                      <c:pt idx="59">
                        <c:v>40543</c:v>
                      </c:pt>
                      <c:pt idx="60">
                        <c:v>40633</c:v>
                      </c:pt>
                      <c:pt idx="61">
                        <c:v>40724</c:v>
                      </c:pt>
                      <c:pt idx="62">
                        <c:v>40816</c:v>
                      </c:pt>
                      <c:pt idx="63">
                        <c:v>40908</c:v>
                      </c:pt>
                      <c:pt idx="64">
                        <c:v>40999</c:v>
                      </c:pt>
                      <c:pt idx="65">
                        <c:v>41090</c:v>
                      </c:pt>
                      <c:pt idx="66">
                        <c:v>41182</c:v>
                      </c:pt>
                      <c:pt idx="67">
                        <c:v>41274</c:v>
                      </c:pt>
                      <c:pt idx="68">
                        <c:v>41364</c:v>
                      </c:pt>
                      <c:pt idx="69">
                        <c:v>41455</c:v>
                      </c:pt>
                      <c:pt idx="70">
                        <c:v>41547</c:v>
                      </c:pt>
                      <c:pt idx="71">
                        <c:v>41639</c:v>
                      </c:pt>
                      <c:pt idx="72">
                        <c:v>41729</c:v>
                      </c:pt>
                      <c:pt idx="73">
                        <c:v>41820</c:v>
                      </c:pt>
                      <c:pt idx="74">
                        <c:v>41912</c:v>
                      </c:pt>
                      <c:pt idx="75">
                        <c:v>42004</c:v>
                      </c:pt>
                      <c:pt idx="76">
                        <c:v>42094</c:v>
                      </c:pt>
                      <c:pt idx="77">
                        <c:v>42185</c:v>
                      </c:pt>
                      <c:pt idx="78">
                        <c:v>42277</c:v>
                      </c:pt>
                      <c:pt idx="79">
                        <c:v>42369</c:v>
                      </c:pt>
                      <c:pt idx="80">
                        <c:v>42460</c:v>
                      </c:pt>
                      <c:pt idx="81">
                        <c:v>42551</c:v>
                      </c:pt>
                      <c:pt idx="82">
                        <c:v>42643</c:v>
                      </c:pt>
                    </c:numCache>
                  </c:numRef>
                </c:cat>
                <c:val>
                  <c:numLit>
                    <c:ptCount val="0"/>
                  </c:numLit>
                </c:val>
                <c:extLst xmlns:c15="http://schemas.microsoft.com/office/drawing/2012/chart">
                  <c:ext xmlns:c16="http://schemas.microsoft.com/office/drawing/2014/chart" uri="{C3380CC4-5D6E-409C-BE32-E72D297353CC}">
                    <c16:uniqueId val="{0000001F-16A0-4B67-AAF0-DF50F93AFE52}"/>
                  </c:ext>
                </c:extLst>
              </c15:ser>
            </c15:filteredBarSeries>
            <c15:filteredBarSeries>
              <c15:ser>
                <c:idx val="32"/>
                <c:order val="32"/>
                <c:tx>
                  <c:strRef>
                    <c:extLst xmlns:c15="http://schemas.microsoft.com/office/drawing/2012/chart">
                      <c:ext xmlns:c15="http://schemas.microsoft.com/office/drawing/2012/chart" uri="{02D57815-91ED-43cb-92C2-25804820EDAC}">
                        <c15:formulaRef>
                          <c15:sqref>CAD!$A$34</c15:sqref>
                        </c15:formulaRef>
                      </c:ext>
                    </c:extLst>
                    <c:strCache>
                      <c:ptCount val="1"/>
                      <c:pt idx="0">
                        <c:v>31/12/2003</c:v>
                      </c:pt>
                    </c:strCache>
                  </c:strRef>
                </c:tx>
                <c:spPr>
                  <a:solidFill>
                    <a:schemeClr val="accent3">
                      <a:lumMod val="50000"/>
                    </a:schemeClr>
                  </a:solidFill>
                  <a:ln>
                    <a:noFill/>
                  </a:ln>
                  <a:effectLst/>
                </c:spPr>
                <c:invertIfNegative val="0"/>
                <c:cat>
                  <c:numRef>
                    <c:extLst xmlns:c15="http://schemas.microsoft.com/office/drawing/2012/chart">
                      <c:ext xmlns:c15="http://schemas.microsoft.com/office/drawing/2012/chart" uri="{02D57815-91ED-43cb-92C2-25804820EDAC}">
                        <c15:formulaRef>
                          <c15:sqref>CAD!$A$2:$A$85</c15:sqref>
                        </c15:formulaRef>
                      </c:ext>
                    </c:extLst>
                    <c:numCache>
                      <c:formatCode>m/d/yyyy</c:formatCode>
                      <c:ptCount val="83"/>
                      <c:pt idx="0">
                        <c:v>35155</c:v>
                      </c:pt>
                      <c:pt idx="1">
                        <c:v>35246</c:v>
                      </c:pt>
                      <c:pt idx="2">
                        <c:v>35338</c:v>
                      </c:pt>
                      <c:pt idx="3">
                        <c:v>35430</c:v>
                      </c:pt>
                      <c:pt idx="4">
                        <c:v>35520</c:v>
                      </c:pt>
                      <c:pt idx="5">
                        <c:v>35611</c:v>
                      </c:pt>
                      <c:pt idx="6">
                        <c:v>35703</c:v>
                      </c:pt>
                      <c:pt idx="7">
                        <c:v>35795</c:v>
                      </c:pt>
                      <c:pt idx="8">
                        <c:v>35885</c:v>
                      </c:pt>
                      <c:pt idx="9">
                        <c:v>35976</c:v>
                      </c:pt>
                      <c:pt idx="10">
                        <c:v>36068</c:v>
                      </c:pt>
                      <c:pt idx="11">
                        <c:v>36160</c:v>
                      </c:pt>
                      <c:pt idx="12">
                        <c:v>36250</c:v>
                      </c:pt>
                      <c:pt idx="13">
                        <c:v>36341</c:v>
                      </c:pt>
                      <c:pt idx="14">
                        <c:v>36433</c:v>
                      </c:pt>
                      <c:pt idx="15">
                        <c:v>36525</c:v>
                      </c:pt>
                      <c:pt idx="16">
                        <c:v>36616</c:v>
                      </c:pt>
                      <c:pt idx="17">
                        <c:v>36707</c:v>
                      </c:pt>
                      <c:pt idx="18">
                        <c:v>36799</c:v>
                      </c:pt>
                      <c:pt idx="19">
                        <c:v>36891</c:v>
                      </c:pt>
                      <c:pt idx="20">
                        <c:v>36981</c:v>
                      </c:pt>
                      <c:pt idx="21">
                        <c:v>37072</c:v>
                      </c:pt>
                      <c:pt idx="22">
                        <c:v>37164</c:v>
                      </c:pt>
                      <c:pt idx="23">
                        <c:v>37256</c:v>
                      </c:pt>
                      <c:pt idx="24">
                        <c:v>37346</c:v>
                      </c:pt>
                      <c:pt idx="25">
                        <c:v>37437</c:v>
                      </c:pt>
                      <c:pt idx="26">
                        <c:v>37529</c:v>
                      </c:pt>
                      <c:pt idx="27">
                        <c:v>37621</c:v>
                      </c:pt>
                      <c:pt idx="28">
                        <c:v>37711</c:v>
                      </c:pt>
                      <c:pt idx="29">
                        <c:v>37802</c:v>
                      </c:pt>
                      <c:pt idx="30">
                        <c:v>37894</c:v>
                      </c:pt>
                      <c:pt idx="31">
                        <c:v>37986</c:v>
                      </c:pt>
                      <c:pt idx="32">
                        <c:v>38077</c:v>
                      </c:pt>
                      <c:pt idx="33">
                        <c:v>38168</c:v>
                      </c:pt>
                      <c:pt idx="34">
                        <c:v>38260</c:v>
                      </c:pt>
                      <c:pt idx="35">
                        <c:v>38352</c:v>
                      </c:pt>
                      <c:pt idx="36">
                        <c:v>38442</c:v>
                      </c:pt>
                      <c:pt idx="37">
                        <c:v>38533</c:v>
                      </c:pt>
                      <c:pt idx="38">
                        <c:v>38625</c:v>
                      </c:pt>
                      <c:pt idx="39">
                        <c:v>38717</c:v>
                      </c:pt>
                      <c:pt idx="40">
                        <c:v>38807</c:v>
                      </c:pt>
                      <c:pt idx="41">
                        <c:v>38898</c:v>
                      </c:pt>
                      <c:pt idx="42">
                        <c:v>38990</c:v>
                      </c:pt>
                      <c:pt idx="43">
                        <c:v>39082</c:v>
                      </c:pt>
                      <c:pt idx="44">
                        <c:v>39172</c:v>
                      </c:pt>
                      <c:pt idx="45">
                        <c:v>39263</c:v>
                      </c:pt>
                      <c:pt idx="46">
                        <c:v>39355</c:v>
                      </c:pt>
                      <c:pt idx="47">
                        <c:v>39447</c:v>
                      </c:pt>
                      <c:pt idx="48">
                        <c:v>39538</c:v>
                      </c:pt>
                      <c:pt idx="49">
                        <c:v>39629</c:v>
                      </c:pt>
                      <c:pt idx="50">
                        <c:v>39721</c:v>
                      </c:pt>
                      <c:pt idx="51">
                        <c:v>39813</c:v>
                      </c:pt>
                      <c:pt idx="52">
                        <c:v>39903</c:v>
                      </c:pt>
                      <c:pt idx="53">
                        <c:v>39994</c:v>
                      </c:pt>
                      <c:pt idx="54">
                        <c:v>40086</c:v>
                      </c:pt>
                      <c:pt idx="55">
                        <c:v>40178</c:v>
                      </c:pt>
                      <c:pt idx="56">
                        <c:v>40268</c:v>
                      </c:pt>
                      <c:pt idx="57">
                        <c:v>40359</c:v>
                      </c:pt>
                      <c:pt idx="58">
                        <c:v>40451</c:v>
                      </c:pt>
                      <c:pt idx="59">
                        <c:v>40543</c:v>
                      </c:pt>
                      <c:pt idx="60">
                        <c:v>40633</c:v>
                      </c:pt>
                      <c:pt idx="61">
                        <c:v>40724</c:v>
                      </c:pt>
                      <c:pt idx="62">
                        <c:v>40816</c:v>
                      </c:pt>
                      <c:pt idx="63">
                        <c:v>40908</c:v>
                      </c:pt>
                      <c:pt idx="64">
                        <c:v>40999</c:v>
                      </c:pt>
                      <c:pt idx="65">
                        <c:v>41090</c:v>
                      </c:pt>
                      <c:pt idx="66">
                        <c:v>41182</c:v>
                      </c:pt>
                      <c:pt idx="67">
                        <c:v>41274</c:v>
                      </c:pt>
                      <c:pt idx="68">
                        <c:v>41364</c:v>
                      </c:pt>
                      <c:pt idx="69">
                        <c:v>41455</c:v>
                      </c:pt>
                      <c:pt idx="70">
                        <c:v>41547</c:v>
                      </c:pt>
                      <c:pt idx="71">
                        <c:v>41639</c:v>
                      </c:pt>
                      <c:pt idx="72">
                        <c:v>41729</c:v>
                      </c:pt>
                      <c:pt idx="73">
                        <c:v>41820</c:v>
                      </c:pt>
                      <c:pt idx="74">
                        <c:v>41912</c:v>
                      </c:pt>
                      <c:pt idx="75">
                        <c:v>42004</c:v>
                      </c:pt>
                      <c:pt idx="76">
                        <c:v>42094</c:v>
                      </c:pt>
                      <c:pt idx="77">
                        <c:v>42185</c:v>
                      </c:pt>
                      <c:pt idx="78">
                        <c:v>42277</c:v>
                      </c:pt>
                      <c:pt idx="79">
                        <c:v>42369</c:v>
                      </c:pt>
                      <c:pt idx="80">
                        <c:v>42460</c:v>
                      </c:pt>
                      <c:pt idx="81">
                        <c:v>42551</c:v>
                      </c:pt>
                      <c:pt idx="82">
                        <c:v>42643</c:v>
                      </c:pt>
                    </c:numCache>
                  </c:numRef>
                </c:cat>
                <c:val>
                  <c:numLit>
                    <c:ptCount val="0"/>
                  </c:numLit>
                </c:val>
                <c:extLst xmlns:c15="http://schemas.microsoft.com/office/drawing/2012/chart">
                  <c:ext xmlns:c16="http://schemas.microsoft.com/office/drawing/2014/chart" uri="{C3380CC4-5D6E-409C-BE32-E72D297353CC}">
                    <c16:uniqueId val="{00000020-16A0-4B67-AAF0-DF50F93AFE52}"/>
                  </c:ext>
                </c:extLst>
              </c15:ser>
            </c15:filteredBarSeries>
            <c15:filteredBarSeries>
              <c15:ser>
                <c:idx val="33"/>
                <c:order val="33"/>
                <c:tx>
                  <c:strRef>
                    <c:extLst xmlns:c15="http://schemas.microsoft.com/office/drawing/2012/chart">
                      <c:ext xmlns:c15="http://schemas.microsoft.com/office/drawing/2012/chart" uri="{02D57815-91ED-43cb-92C2-25804820EDAC}">
                        <c15:formulaRef>
                          <c15:sqref>CAD!$A$35</c15:sqref>
                        </c15:formulaRef>
                      </c:ext>
                    </c:extLst>
                    <c:strCache>
                      <c:ptCount val="1"/>
                      <c:pt idx="0">
                        <c:v>31/03/2004</c:v>
                      </c:pt>
                    </c:strCache>
                  </c:strRef>
                </c:tx>
                <c:spPr>
                  <a:solidFill>
                    <a:schemeClr val="accent4">
                      <a:lumMod val="50000"/>
                    </a:schemeClr>
                  </a:solidFill>
                  <a:ln>
                    <a:noFill/>
                  </a:ln>
                  <a:effectLst/>
                </c:spPr>
                <c:invertIfNegative val="0"/>
                <c:cat>
                  <c:numRef>
                    <c:extLst xmlns:c15="http://schemas.microsoft.com/office/drawing/2012/chart">
                      <c:ext xmlns:c15="http://schemas.microsoft.com/office/drawing/2012/chart" uri="{02D57815-91ED-43cb-92C2-25804820EDAC}">
                        <c15:formulaRef>
                          <c15:sqref>CAD!$A$2:$A$85</c15:sqref>
                        </c15:formulaRef>
                      </c:ext>
                    </c:extLst>
                    <c:numCache>
                      <c:formatCode>m/d/yyyy</c:formatCode>
                      <c:ptCount val="83"/>
                      <c:pt idx="0">
                        <c:v>35155</c:v>
                      </c:pt>
                      <c:pt idx="1">
                        <c:v>35246</c:v>
                      </c:pt>
                      <c:pt idx="2">
                        <c:v>35338</c:v>
                      </c:pt>
                      <c:pt idx="3">
                        <c:v>35430</c:v>
                      </c:pt>
                      <c:pt idx="4">
                        <c:v>35520</c:v>
                      </c:pt>
                      <c:pt idx="5">
                        <c:v>35611</c:v>
                      </c:pt>
                      <c:pt idx="6">
                        <c:v>35703</c:v>
                      </c:pt>
                      <c:pt idx="7">
                        <c:v>35795</c:v>
                      </c:pt>
                      <c:pt idx="8">
                        <c:v>35885</c:v>
                      </c:pt>
                      <c:pt idx="9">
                        <c:v>35976</c:v>
                      </c:pt>
                      <c:pt idx="10">
                        <c:v>36068</c:v>
                      </c:pt>
                      <c:pt idx="11">
                        <c:v>36160</c:v>
                      </c:pt>
                      <c:pt idx="12">
                        <c:v>36250</c:v>
                      </c:pt>
                      <c:pt idx="13">
                        <c:v>36341</c:v>
                      </c:pt>
                      <c:pt idx="14">
                        <c:v>36433</c:v>
                      </c:pt>
                      <c:pt idx="15">
                        <c:v>36525</c:v>
                      </c:pt>
                      <c:pt idx="16">
                        <c:v>36616</c:v>
                      </c:pt>
                      <c:pt idx="17">
                        <c:v>36707</c:v>
                      </c:pt>
                      <c:pt idx="18">
                        <c:v>36799</c:v>
                      </c:pt>
                      <c:pt idx="19">
                        <c:v>36891</c:v>
                      </c:pt>
                      <c:pt idx="20">
                        <c:v>36981</c:v>
                      </c:pt>
                      <c:pt idx="21">
                        <c:v>37072</c:v>
                      </c:pt>
                      <c:pt idx="22">
                        <c:v>37164</c:v>
                      </c:pt>
                      <c:pt idx="23">
                        <c:v>37256</c:v>
                      </c:pt>
                      <c:pt idx="24">
                        <c:v>37346</c:v>
                      </c:pt>
                      <c:pt idx="25">
                        <c:v>37437</c:v>
                      </c:pt>
                      <c:pt idx="26">
                        <c:v>37529</c:v>
                      </c:pt>
                      <c:pt idx="27">
                        <c:v>37621</c:v>
                      </c:pt>
                      <c:pt idx="28">
                        <c:v>37711</c:v>
                      </c:pt>
                      <c:pt idx="29">
                        <c:v>37802</c:v>
                      </c:pt>
                      <c:pt idx="30">
                        <c:v>37894</c:v>
                      </c:pt>
                      <c:pt idx="31">
                        <c:v>37986</c:v>
                      </c:pt>
                      <c:pt idx="32">
                        <c:v>38077</c:v>
                      </c:pt>
                      <c:pt idx="33">
                        <c:v>38168</c:v>
                      </c:pt>
                      <c:pt idx="34">
                        <c:v>38260</c:v>
                      </c:pt>
                      <c:pt idx="35">
                        <c:v>38352</c:v>
                      </c:pt>
                      <c:pt idx="36">
                        <c:v>38442</c:v>
                      </c:pt>
                      <c:pt idx="37">
                        <c:v>38533</c:v>
                      </c:pt>
                      <c:pt idx="38">
                        <c:v>38625</c:v>
                      </c:pt>
                      <c:pt idx="39">
                        <c:v>38717</c:v>
                      </c:pt>
                      <c:pt idx="40">
                        <c:v>38807</c:v>
                      </c:pt>
                      <c:pt idx="41">
                        <c:v>38898</c:v>
                      </c:pt>
                      <c:pt idx="42">
                        <c:v>38990</c:v>
                      </c:pt>
                      <c:pt idx="43">
                        <c:v>39082</c:v>
                      </c:pt>
                      <c:pt idx="44">
                        <c:v>39172</c:v>
                      </c:pt>
                      <c:pt idx="45">
                        <c:v>39263</c:v>
                      </c:pt>
                      <c:pt idx="46">
                        <c:v>39355</c:v>
                      </c:pt>
                      <c:pt idx="47">
                        <c:v>39447</c:v>
                      </c:pt>
                      <c:pt idx="48">
                        <c:v>39538</c:v>
                      </c:pt>
                      <c:pt idx="49">
                        <c:v>39629</c:v>
                      </c:pt>
                      <c:pt idx="50">
                        <c:v>39721</c:v>
                      </c:pt>
                      <c:pt idx="51">
                        <c:v>39813</c:v>
                      </c:pt>
                      <c:pt idx="52">
                        <c:v>39903</c:v>
                      </c:pt>
                      <c:pt idx="53">
                        <c:v>39994</c:v>
                      </c:pt>
                      <c:pt idx="54">
                        <c:v>40086</c:v>
                      </c:pt>
                      <c:pt idx="55">
                        <c:v>40178</c:v>
                      </c:pt>
                      <c:pt idx="56">
                        <c:v>40268</c:v>
                      </c:pt>
                      <c:pt idx="57">
                        <c:v>40359</c:v>
                      </c:pt>
                      <c:pt idx="58">
                        <c:v>40451</c:v>
                      </c:pt>
                      <c:pt idx="59">
                        <c:v>40543</c:v>
                      </c:pt>
                      <c:pt idx="60">
                        <c:v>40633</c:v>
                      </c:pt>
                      <c:pt idx="61">
                        <c:v>40724</c:v>
                      </c:pt>
                      <c:pt idx="62">
                        <c:v>40816</c:v>
                      </c:pt>
                      <c:pt idx="63">
                        <c:v>40908</c:v>
                      </c:pt>
                      <c:pt idx="64">
                        <c:v>40999</c:v>
                      </c:pt>
                      <c:pt idx="65">
                        <c:v>41090</c:v>
                      </c:pt>
                      <c:pt idx="66">
                        <c:v>41182</c:v>
                      </c:pt>
                      <c:pt idx="67">
                        <c:v>41274</c:v>
                      </c:pt>
                      <c:pt idx="68">
                        <c:v>41364</c:v>
                      </c:pt>
                      <c:pt idx="69">
                        <c:v>41455</c:v>
                      </c:pt>
                      <c:pt idx="70">
                        <c:v>41547</c:v>
                      </c:pt>
                      <c:pt idx="71">
                        <c:v>41639</c:v>
                      </c:pt>
                      <c:pt idx="72">
                        <c:v>41729</c:v>
                      </c:pt>
                      <c:pt idx="73">
                        <c:v>41820</c:v>
                      </c:pt>
                      <c:pt idx="74">
                        <c:v>41912</c:v>
                      </c:pt>
                      <c:pt idx="75">
                        <c:v>42004</c:v>
                      </c:pt>
                      <c:pt idx="76">
                        <c:v>42094</c:v>
                      </c:pt>
                      <c:pt idx="77">
                        <c:v>42185</c:v>
                      </c:pt>
                      <c:pt idx="78">
                        <c:v>42277</c:v>
                      </c:pt>
                      <c:pt idx="79">
                        <c:v>42369</c:v>
                      </c:pt>
                      <c:pt idx="80">
                        <c:v>42460</c:v>
                      </c:pt>
                      <c:pt idx="81">
                        <c:v>42551</c:v>
                      </c:pt>
                      <c:pt idx="82">
                        <c:v>42643</c:v>
                      </c:pt>
                    </c:numCache>
                  </c:numRef>
                </c:cat>
                <c:val>
                  <c:numLit>
                    <c:ptCount val="0"/>
                  </c:numLit>
                </c:val>
                <c:extLst xmlns:c15="http://schemas.microsoft.com/office/drawing/2012/chart">
                  <c:ext xmlns:c16="http://schemas.microsoft.com/office/drawing/2014/chart" uri="{C3380CC4-5D6E-409C-BE32-E72D297353CC}">
                    <c16:uniqueId val="{00000021-16A0-4B67-AAF0-DF50F93AFE52}"/>
                  </c:ext>
                </c:extLst>
              </c15:ser>
            </c15:filteredBarSeries>
            <c15:filteredBarSeries>
              <c15:ser>
                <c:idx val="34"/>
                <c:order val="34"/>
                <c:tx>
                  <c:strRef>
                    <c:extLst xmlns:c15="http://schemas.microsoft.com/office/drawing/2012/chart">
                      <c:ext xmlns:c15="http://schemas.microsoft.com/office/drawing/2012/chart" uri="{02D57815-91ED-43cb-92C2-25804820EDAC}">
                        <c15:formulaRef>
                          <c15:sqref>CAD!$A$36</c15:sqref>
                        </c15:formulaRef>
                      </c:ext>
                    </c:extLst>
                    <c:strCache>
                      <c:ptCount val="1"/>
                      <c:pt idx="0">
                        <c:v>30/06/2004</c:v>
                      </c:pt>
                    </c:strCache>
                  </c:strRef>
                </c:tx>
                <c:spPr>
                  <a:solidFill>
                    <a:schemeClr val="accent5">
                      <a:lumMod val="50000"/>
                    </a:schemeClr>
                  </a:solidFill>
                  <a:ln>
                    <a:noFill/>
                  </a:ln>
                  <a:effectLst/>
                </c:spPr>
                <c:invertIfNegative val="0"/>
                <c:cat>
                  <c:numRef>
                    <c:extLst xmlns:c15="http://schemas.microsoft.com/office/drawing/2012/chart">
                      <c:ext xmlns:c15="http://schemas.microsoft.com/office/drawing/2012/chart" uri="{02D57815-91ED-43cb-92C2-25804820EDAC}">
                        <c15:formulaRef>
                          <c15:sqref>CAD!$A$2:$A$85</c15:sqref>
                        </c15:formulaRef>
                      </c:ext>
                    </c:extLst>
                    <c:numCache>
                      <c:formatCode>m/d/yyyy</c:formatCode>
                      <c:ptCount val="83"/>
                      <c:pt idx="0">
                        <c:v>35155</c:v>
                      </c:pt>
                      <c:pt idx="1">
                        <c:v>35246</c:v>
                      </c:pt>
                      <c:pt idx="2">
                        <c:v>35338</c:v>
                      </c:pt>
                      <c:pt idx="3">
                        <c:v>35430</c:v>
                      </c:pt>
                      <c:pt idx="4">
                        <c:v>35520</c:v>
                      </c:pt>
                      <c:pt idx="5">
                        <c:v>35611</c:v>
                      </c:pt>
                      <c:pt idx="6">
                        <c:v>35703</c:v>
                      </c:pt>
                      <c:pt idx="7">
                        <c:v>35795</c:v>
                      </c:pt>
                      <c:pt idx="8">
                        <c:v>35885</c:v>
                      </c:pt>
                      <c:pt idx="9">
                        <c:v>35976</c:v>
                      </c:pt>
                      <c:pt idx="10">
                        <c:v>36068</c:v>
                      </c:pt>
                      <c:pt idx="11">
                        <c:v>36160</c:v>
                      </c:pt>
                      <c:pt idx="12">
                        <c:v>36250</c:v>
                      </c:pt>
                      <c:pt idx="13">
                        <c:v>36341</c:v>
                      </c:pt>
                      <c:pt idx="14">
                        <c:v>36433</c:v>
                      </c:pt>
                      <c:pt idx="15">
                        <c:v>36525</c:v>
                      </c:pt>
                      <c:pt idx="16">
                        <c:v>36616</c:v>
                      </c:pt>
                      <c:pt idx="17">
                        <c:v>36707</c:v>
                      </c:pt>
                      <c:pt idx="18">
                        <c:v>36799</c:v>
                      </c:pt>
                      <c:pt idx="19">
                        <c:v>36891</c:v>
                      </c:pt>
                      <c:pt idx="20">
                        <c:v>36981</c:v>
                      </c:pt>
                      <c:pt idx="21">
                        <c:v>37072</c:v>
                      </c:pt>
                      <c:pt idx="22">
                        <c:v>37164</c:v>
                      </c:pt>
                      <c:pt idx="23">
                        <c:v>37256</c:v>
                      </c:pt>
                      <c:pt idx="24">
                        <c:v>37346</c:v>
                      </c:pt>
                      <c:pt idx="25">
                        <c:v>37437</c:v>
                      </c:pt>
                      <c:pt idx="26">
                        <c:v>37529</c:v>
                      </c:pt>
                      <c:pt idx="27">
                        <c:v>37621</c:v>
                      </c:pt>
                      <c:pt idx="28">
                        <c:v>37711</c:v>
                      </c:pt>
                      <c:pt idx="29">
                        <c:v>37802</c:v>
                      </c:pt>
                      <c:pt idx="30">
                        <c:v>37894</c:v>
                      </c:pt>
                      <c:pt idx="31">
                        <c:v>37986</c:v>
                      </c:pt>
                      <c:pt idx="32">
                        <c:v>38077</c:v>
                      </c:pt>
                      <c:pt idx="33">
                        <c:v>38168</c:v>
                      </c:pt>
                      <c:pt idx="34">
                        <c:v>38260</c:v>
                      </c:pt>
                      <c:pt idx="35">
                        <c:v>38352</c:v>
                      </c:pt>
                      <c:pt idx="36">
                        <c:v>38442</c:v>
                      </c:pt>
                      <c:pt idx="37">
                        <c:v>38533</c:v>
                      </c:pt>
                      <c:pt idx="38">
                        <c:v>38625</c:v>
                      </c:pt>
                      <c:pt idx="39">
                        <c:v>38717</c:v>
                      </c:pt>
                      <c:pt idx="40">
                        <c:v>38807</c:v>
                      </c:pt>
                      <c:pt idx="41">
                        <c:v>38898</c:v>
                      </c:pt>
                      <c:pt idx="42">
                        <c:v>38990</c:v>
                      </c:pt>
                      <c:pt idx="43">
                        <c:v>39082</c:v>
                      </c:pt>
                      <c:pt idx="44">
                        <c:v>39172</c:v>
                      </c:pt>
                      <c:pt idx="45">
                        <c:v>39263</c:v>
                      </c:pt>
                      <c:pt idx="46">
                        <c:v>39355</c:v>
                      </c:pt>
                      <c:pt idx="47">
                        <c:v>39447</c:v>
                      </c:pt>
                      <c:pt idx="48">
                        <c:v>39538</c:v>
                      </c:pt>
                      <c:pt idx="49">
                        <c:v>39629</c:v>
                      </c:pt>
                      <c:pt idx="50">
                        <c:v>39721</c:v>
                      </c:pt>
                      <c:pt idx="51">
                        <c:v>39813</c:v>
                      </c:pt>
                      <c:pt idx="52">
                        <c:v>39903</c:v>
                      </c:pt>
                      <c:pt idx="53">
                        <c:v>39994</c:v>
                      </c:pt>
                      <c:pt idx="54">
                        <c:v>40086</c:v>
                      </c:pt>
                      <c:pt idx="55">
                        <c:v>40178</c:v>
                      </c:pt>
                      <c:pt idx="56">
                        <c:v>40268</c:v>
                      </c:pt>
                      <c:pt idx="57">
                        <c:v>40359</c:v>
                      </c:pt>
                      <c:pt idx="58">
                        <c:v>40451</c:v>
                      </c:pt>
                      <c:pt idx="59">
                        <c:v>40543</c:v>
                      </c:pt>
                      <c:pt idx="60">
                        <c:v>40633</c:v>
                      </c:pt>
                      <c:pt idx="61">
                        <c:v>40724</c:v>
                      </c:pt>
                      <c:pt idx="62">
                        <c:v>40816</c:v>
                      </c:pt>
                      <c:pt idx="63">
                        <c:v>40908</c:v>
                      </c:pt>
                      <c:pt idx="64">
                        <c:v>40999</c:v>
                      </c:pt>
                      <c:pt idx="65">
                        <c:v>41090</c:v>
                      </c:pt>
                      <c:pt idx="66">
                        <c:v>41182</c:v>
                      </c:pt>
                      <c:pt idx="67">
                        <c:v>41274</c:v>
                      </c:pt>
                      <c:pt idx="68">
                        <c:v>41364</c:v>
                      </c:pt>
                      <c:pt idx="69">
                        <c:v>41455</c:v>
                      </c:pt>
                      <c:pt idx="70">
                        <c:v>41547</c:v>
                      </c:pt>
                      <c:pt idx="71">
                        <c:v>41639</c:v>
                      </c:pt>
                      <c:pt idx="72">
                        <c:v>41729</c:v>
                      </c:pt>
                      <c:pt idx="73">
                        <c:v>41820</c:v>
                      </c:pt>
                      <c:pt idx="74">
                        <c:v>41912</c:v>
                      </c:pt>
                      <c:pt idx="75">
                        <c:v>42004</c:v>
                      </c:pt>
                      <c:pt idx="76">
                        <c:v>42094</c:v>
                      </c:pt>
                      <c:pt idx="77">
                        <c:v>42185</c:v>
                      </c:pt>
                      <c:pt idx="78">
                        <c:v>42277</c:v>
                      </c:pt>
                      <c:pt idx="79">
                        <c:v>42369</c:v>
                      </c:pt>
                      <c:pt idx="80">
                        <c:v>42460</c:v>
                      </c:pt>
                      <c:pt idx="81">
                        <c:v>42551</c:v>
                      </c:pt>
                      <c:pt idx="82">
                        <c:v>42643</c:v>
                      </c:pt>
                    </c:numCache>
                  </c:numRef>
                </c:cat>
                <c:val>
                  <c:numLit>
                    <c:ptCount val="0"/>
                  </c:numLit>
                </c:val>
                <c:extLst xmlns:c15="http://schemas.microsoft.com/office/drawing/2012/chart">
                  <c:ext xmlns:c16="http://schemas.microsoft.com/office/drawing/2014/chart" uri="{C3380CC4-5D6E-409C-BE32-E72D297353CC}">
                    <c16:uniqueId val="{00000022-16A0-4B67-AAF0-DF50F93AFE52}"/>
                  </c:ext>
                </c:extLst>
              </c15:ser>
            </c15:filteredBarSeries>
            <c15:filteredBarSeries>
              <c15:ser>
                <c:idx val="35"/>
                <c:order val="35"/>
                <c:tx>
                  <c:strRef>
                    <c:extLst xmlns:c15="http://schemas.microsoft.com/office/drawing/2012/chart">
                      <c:ext xmlns:c15="http://schemas.microsoft.com/office/drawing/2012/chart" uri="{02D57815-91ED-43cb-92C2-25804820EDAC}">
                        <c15:formulaRef>
                          <c15:sqref>CAD!$A$37</c15:sqref>
                        </c15:formulaRef>
                      </c:ext>
                    </c:extLst>
                    <c:strCache>
                      <c:ptCount val="1"/>
                      <c:pt idx="0">
                        <c:v>30/09/2004</c:v>
                      </c:pt>
                    </c:strCache>
                  </c:strRef>
                </c:tx>
                <c:spPr>
                  <a:solidFill>
                    <a:schemeClr val="accent6">
                      <a:lumMod val="50000"/>
                    </a:schemeClr>
                  </a:solidFill>
                  <a:ln>
                    <a:noFill/>
                  </a:ln>
                  <a:effectLst/>
                </c:spPr>
                <c:invertIfNegative val="0"/>
                <c:cat>
                  <c:numRef>
                    <c:extLst xmlns:c15="http://schemas.microsoft.com/office/drawing/2012/chart">
                      <c:ext xmlns:c15="http://schemas.microsoft.com/office/drawing/2012/chart" uri="{02D57815-91ED-43cb-92C2-25804820EDAC}">
                        <c15:formulaRef>
                          <c15:sqref>CAD!$A$2:$A$85</c15:sqref>
                        </c15:formulaRef>
                      </c:ext>
                    </c:extLst>
                    <c:numCache>
                      <c:formatCode>m/d/yyyy</c:formatCode>
                      <c:ptCount val="83"/>
                      <c:pt idx="0">
                        <c:v>35155</c:v>
                      </c:pt>
                      <c:pt idx="1">
                        <c:v>35246</c:v>
                      </c:pt>
                      <c:pt idx="2">
                        <c:v>35338</c:v>
                      </c:pt>
                      <c:pt idx="3">
                        <c:v>35430</c:v>
                      </c:pt>
                      <c:pt idx="4">
                        <c:v>35520</c:v>
                      </c:pt>
                      <c:pt idx="5">
                        <c:v>35611</c:v>
                      </c:pt>
                      <c:pt idx="6">
                        <c:v>35703</c:v>
                      </c:pt>
                      <c:pt idx="7">
                        <c:v>35795</c:v>
                      </c:pt>
                      <c:pt idx="8">
                        <c:v>35885</c:v>
                      </c:pt>
                      <c:pt idx="9">
                        <c:v>35976</c:v>
                      </c:pt>
                      <c:pt idx="10">
                        <c:v>36068</c:v>
                      </c:pt>
                      <c:pt idx="11">
                        <c:v>36160</c:v>
                      </c:pt>
                      <c:pt idx="12">
                        <c:v>36250</c:v>
                      </c:pt>
                      <c:pt idx="13">
                        <c:v>36341</c:v>
                      </c:pt>
                      <c:pt idx="14">
                        <c:v>36433</c:v>
                      </c:pt>
                      <c:pt idx="15">
                        <c:v>36525</c:v>
                      </c:pt>
                      <c:pt idx="16">
                        <c:v>36616</c:v>
                      </c:pt>
                      <c:pt idx="17">
                        <c:v>36707</c:v>
                      </c:pt>
                      <c:pt idx="18">
                        <c:v>36799</c:v>
                      </c:pt>
                      <c:pt idx="19">
                        <c:v>36891</c:v>
                      </c:pt>
                      <c:pt idx="20">
                        <c:v>36981</c:v>
                      </c:pt>
                      <c:pt idx="21">
                        <c:v>37072</c:v>
                      </c:pt>
                      <c:pt idx="22">
                        <c:v>37164</c:v>
                      </c:pt>
                      <c:pt idx="23">
                        <c:v>37256</c:v>
                      </c:pt>
                      <c:pt idx="24">
                        <c:v>37346</c:v>
                      </c:pt>
                      <c:pt idx="25">
                        <c:v>37437</c:v>
                      </c:pt>
                      <c:pt idx="26">
                        <c:v>37529</c:v>
                      </c:pt>
                      <c:pt idx="27">
                        <c:v>37621</c:v>
                      </c:pt>
                      <c:pt idx="28">
                        <c:v>37711</c:v>
                      </c:pt>
                      <c:pt idx="29">
                        <c:v>37802</c:v>
                      </c:pt>
                      <c:pt idx="30">
                        <c:v>37894</c:v>
                      </c:pt>
                      <c:pt idx="31">
                        <c:v>37986</c:v>
                      </c:pt>
                      <c:pt idx="32">
                        <c:v>38077</c:v>
                      </c:pt>
                      <c:pt idx="33">
                        <c:v>38168</c:v>
                      </c:pt>
                      <c:pt idx="34">
                        <c:v>38260</c:v>
                      </c:pt>
                      <c:pt idx="35">
                        <c:v>38352</c:v>
                      </c:pt>
                      <c:pt idx="36">
                        <c:v>38442</c:v>
                      </c:pt>
                      <c:pt idx="37">
                        <c:v>38533</c:v>
                      </c:pt>
                      <c:pt idx="38">
                        <c:v>38625</c:v>
                      </c:pt>
                      <c:pt idx="39">
                        <c:v>38717</c:v>
                      </c:pt>
                      <c:pt idx="40">
                        <c:v>38807</c:v>
                      </c:pt>
                      <c:pt idx="41">
                        <c:v>38898</c:v>
                      </c:pt>
                      <c:pt idx="42">
                        <c:v>38990</c:v>
                      </c:pt>
                      <c:pt idx="43">
                        <c:v>39082</c:v>
                      </c:pt>
                      <c:pt idx="44">
                        <c:v>39172</c:v>
                      </c:pt>
                      <c:pt idx="45">
                        <c:v>39263</c:v>
                      </c:pt>
                      <c:pt idx="46">
                        <c:v>39355</c:v>
                      </c:pt>
                      <c:pt idx="47">
                        <c:v>39447</c:v>
                      </c:pt>
                      <c:pt idx="48">
                        <c:v>39538</c:v>
                      </c:pt>
                      <c:pt idx="49">
                        <c:v>39629</c:v>
                      </c:pt>
                      <c:pt idx="50">
                        <c:v>39721</c:v>
                      </c:pt>
                      <c:pt idx="51">
                        <c:v>39813</c:v>
                      </c:pt>
                      <c:pt idx="52">
                        <c:v>39903</c:v>
                      </c:pt>
                      <c:pt idx="53">
                        <c:v>39994</c:v>
                      </c:pt>
                      <c:pt idx="54">
                        <c:v>40086</c:v>
                      </c:pt>
                      <c:pt idx="55">
                        <c:v>40178</c:v>
                      </c:pt>
                      <c:pt idx="56">
                        <c:v>40268</c:v>
                      </c:pt>
                      <c:pt idx="57">
                        <c:v>40359</c:v>
                      </c:pt>
                      <c:pt idx="58">
                        <c:v>40451</c:v>
                      </c:pt>
                      <c:pt idx="59">
                        <c:v>40543</c:v>
                      </c:pt>
                      <c:pt idx="60">
                        <c:v>40633</c:v>
                      </c:pt>
                      <c:pt idx="61">
                        <c:v>40724</c:v>
                      </c:pt>
                      <c:pt idx="62">
                        <c:v>40816</c:v>
                      </c:pt>
                      <c:pt idx="63">
                        <c:v>40908</c:v>
                      </c:pt>
                      <c:pt idx="64">
                        <c:v>40999</c:v>
                      </c:pt>
                      <c:pt idx="65">
                        <c:v>41090</c:v>
                      </c:pt>
                      <c:pt idx="66">
                        <c:v>41182</c:v>
                      </c:pt>
                      <c:pt idx="67">
                        <c:v>41274</c:v>
                      </c:pt>
                      <c:pt idx="68">
                        <c:v>41364</c:v>
                      </c:pt>
                      <c:pt idx="69">
                        <c:v>41455</c:v>
                      </c:pt>
                      <c:pt idx="70">
                        <c:v>41547</c:v>
                      </c:pt>
                      <c:pt idx="71">
                        <c:v>41639</c:v>
                      </c:pt>
                      <c:pt idx="72">
                        <c:v>41729</c:v>
                      </c:pt>
                      <c:pt idx="73">
                        <c:v>41820</c:v>
                      </c:pt>
                      <c:pt idx="74">
                        <c:v>41912</c:v>
                      </c:pt>
                      <c:pt idx="75">
                        <c:v>42004</c:v>
                      </c:pt>
                      <c:pt idx="76">
                        <c:v>42094</c:v>
                      </c:pt>
                      <c:pt idx="77">
                        <c:v>42185</c:v>
                      </c:pt>
                      <c:pt idx="78">
                        <c:v>42277</c:v>
                      </c:pt>
                      <c:pt idx="79">
                        <c:v>42369</c:v>
                      </c:pt>
                      <c:pt idx="80">
                        <c:v>42460</c:v>
                      </c:pt>
                      <c:pt idx="81">
                        <c:v>42551</c:v>
                      </c:pt>
                      <c:pt idx="82">
                        <c:v>42643</c:v>
                      </c:pt>
                    </c:numCache>
                  </c:numRef>
                </c:cat>
                <c:val>
                  <c:numLit>
                    <c:ptCount val="0"/>
                  </c:numLit>
                </c:val>
                <c:extLst xmlns:c15="http://schemas.microsoft.com/office/drawing/2012/chart">
                  <c:ext xmlns:c16="http://schemas.microsoft.com/office/drawing/2014/chart" uri="{C3380CC4-5D6E-409C-BE32-E72D297353CC}">
                    <c16:uniqueId val="{00000023-16A0-4B67-AAF0-DF50F93AFE52}"/>
                  </c:ext>
                </c:extLst>
              </c15:ser>
            </c15:filteredBarSeries>
            <c15:filteredBarSeries>
              <c15:ser>
                <c:idx val="36"/>
                <c:order val="36"/>
                <c:tx>
                  <c:strRef>
                    <c:extLst xmlns:c15="http://schemas.microsoft.com/office/drawing/2012/chart">
                      <c:ext xmlns:c15="http://schemas.microsoft.com/office/drawing/2012/chart" uri="{02D57815-91ED-43cb-92C2-25804820EDAC}">
                        <c15:formulaRef>
                          <c15:sqref>CAD!$A$38</c15:sqref>
                        </c15:formulaRef>
                      </c:ext>
                    </c:extLst>
                    <c:strCache>
                      <c:ptCount val="1"/>
                      <c:pt idx="0">
                        <c:v>31/12/2004</c:v>
                      </c:pt>
                    </c:strCache>
                  </c:strRef>
                </c:tx>
                <c:spPr>
                  <a:solidFill>
                    <a:schemeClr val="accent1">
                      <a:lumMod val="70000"/>
                      <a:lumOff val="30000"/>
                    </a:schemeClr>
                  </a:solidFill>
                  <a:ln>
                    <a:noFill/>
                  </a:ln>
                  <a:effectLst/>
                </c:spPr>
                <c:invertIfNegative val="0"/>
                <c:cat>
                  <c:numRef>
                    <c:extLst xmlns:c15="http://schemas.microsoft.com/office/drawing/2012/chart">
                      <c:ext xmlns:c15="http://schemas.microsoft.com/office/drawing/2012/chart" uri="{02D57815-91ED-43cb-92C2-25804820EDAC}">
                        <c15:formulaRef>
                          <c15:sqref>CAD!$A$2:$A$85</c15:sqref>
                        </c15:formulaRef>
                      </c:ext>
                    </c:extLst>
                    <c:numCache>
                      <c:formatCode>m/d/yyyy</c:formatCode>
                      <c:ptCount val="83"/>
                      <c:pt idx="0">
                        <c:v>35155</c:v>
                      </c:pt>
                      <c:pt idx="1">
                        <c:v>35246</c:v>
                      </c:pt>
                      <c:pt idx="2">
                        <c:v>35338</c:v>
                      </c:pt>
                      <c:pt idx="3">
                        <c:v>35430</c:v>
                      </c:pt>
                      <c:pt idx="4">
                        <c:v>35520</c:v>
                      </c:pt>
                      <c:pt idx="5">
                        <c:v>35611</c:v>
                      </c:pt>
                      <c:pt idx="6">
                        <c:v>35703</c:v>
                      </c:pt>
                      <c:pt idx="7">
                        <c:v>35795</c:v>
                      </c:pt>
                      <c:pt idx="8">
                        <c:v>35885</c:v>
                      </c:pt>
                      <c:pt idx="9">
                        <c:v>35976</c:v>
                      </c:pt>
                      <c:pt idx="10">
                        <c:v>36068</c:v>
                      </c:pt>
                      <c:pt idx="11">
                        <c:v>36160</c:v>
                      </c:pt>
                      <c:pt idx="12">
                        <c:v>36250</c:v>
                      </c:pt>
                      <c:pt idx="13">
                        <c:v>36341</c:v>
                      </c:pt>
                      <c:pt idx="14">
                        <c:v>36433</c:v>
                      </c:pt>
                      <c:pt idx="15">
                        <c:v>36525</c:v>
                      </c:pt>
                      <c:pt idx="16">
                        <c:v>36616</c:v>
                      </c:pt>
                      <c:pt idx="17">
                        <c:v>36707</c:v>
                      </c:pt>
                      <c:pt idx="18">
                        <c:v>36799</c:v>
                      </c:pt>
                      <c:pt idx="19">
                        <c:v>36891</c:v>
                      </c:pt>
                      <c:pt idx="20">
                        <c:v>36981</c:v>
                      </c:pt>
                      <c:pt idx="21">
                        <c:v>37072</c:v>
                      </c:pt>
                      <c:pt idx="22">
                        <c:v>37164</c:v>
                      </c:pt>
                      <c:pt idx="23">
                        <c:v>37256</c:v>
                      </c:pt>
                      <c:pt idx="24">
                        <c:v>37346</c:v>
                      </c:pt>
                      <c:pt idx="25">
                        <c:v>37437</c:v>
                      </c:pt>
                      <c:pt idx="26">
                        <c:v>37529</c:v>
                      </c:pt>
                      <c:pt idx="27">
                        <c:v>37621</c:v>
                      </c:pt>
                      <c:pt idx="28">
                        <c:v>37711</c:v>
                      </c:pt>
                      <c:pt idx="29">
                        <c:v>37802</c:v>
                      </c:pt>
                      <c:pt idx="30">
                        <c:v>37894</c:v>
                      </c:pt>
                      <c:pt idx="31">
                        <c:v>37986</c:v>
                      </c:pt>
                      <c:pt idx="32">
                        <c:v>38077</c:v>
                      </c:pt>
                      <c:pt idx="33">
                        <c:v>38168</c:v>
                      </c:pt>
                      <c:pt idx="34">
                        <c:v>38260</c:v>
                      </c:pt>
                      <c:pt idx="35">
                        <c:v>38352</c:v>
                      </c:pt>
                      <c:pt idx="36">
                        <c:v>38442</c:v>
                      </c:pt>
                      <c:pt idx="37">
                        <c:v>38533</c:v>
                      </c:pt>
                      <c:pt idx="38">
                        <c:v>38625</c:v>
                      </c:pt>
                      <c:pt idx="39">
                        <c:v>38717</c:v>
                      </c:pt>
                      <c:pt idx="40">
                        <c:v>38807</c:v>
                      </c:pt>
                      <c:pt idx="41">
                        <c:v>38898</c:v>
                      </c:pt>
                      <c:pt idx="42">
                        <c:v>38990</c:v>
                      </c:pt>
                      <c:pt idx="43">
                        <c:v>39082</c:v>
                      </c:pt>
                      <c:pt idx="44">
                        <c:v>39172</c:v>
                      </c:pt>
                      <c:pt idx="45">
                        <c:v>39263</c:v>
                      </c:pt>
                      <c:pt idx="46">
                        <c:v>39355</c:v>
                      </c:pt>
                      <c:pt idx="47">
                        <c:v>39447</c:v>
                      </c:pt>
                      <c:pt idx="48">
                        <c:v>39538</c:v>
                      </c:pt>
                      <c:pt idx="49">
                        <c:v>39629</c:v>
                      </c:pt>
                      <c:pt idx="50">
                        <c:v>39721</c:v>
                      </c:pt>
                      <c:pt idx="51">
                        <c:v>39813</c:v>
                      </c:pt>
                      <c:pt idx="52">
                        <c:v>39903</c:v>
                      </c:pt>
                      <c:pt idx="53">
                        <c:v>39994</c:v>
                      </c:pt>
                      <c:pt idx="54">
                        <c:v>40086</c:v>
                      </c:pt>
                      <c:pt idx="55">
                        <c:v>40178</c:v>
                      </c:pt>
                      <c:pt idx="56">
                        <c:v>40268</c:v>
                      </c:pt>
                      <c:pt idx="57">
                        <c:v>40359</c:v>
                      </c:pt>
                      <c:pt idx="58">
                        <c:v>40451</c:v>
                      </c:pt>
                      <c:pt idx="59">
                        <c:v>40543</c:v>
                      </c:pt>
                      <c:pt idx="60">
                        <c:v>40633</c:v>
                      </c:pt>
                      <c:pt idx="61">
                        <c:v>40724</c:v>
                      </c:pt>
                      <c:pt idx="62">
                        <c:v>40816</c:v>
                      </c:pt>
                      <c:pt idx="63">
                        <c:v>40908</c:v>
                      </c:pt>
                      <c:pt idx="64">
                        <c:v>40999</c:v>
                      </c:pt>
                      <c:pt idx="65">
                        <c:v>41090</c:v>
                      </c:pt>
                      <c:pt idx="66">
                        <c:v>41182</c:v>
                      </c:pt>
                      <c:pt idx="67">
                        <c:v>41274</c:v>
                      </c:pt>
                      <c:pt idx="68">
                        <c:v>41364</c:v>
                      </c:pt>
                      <c:pt idx="69">
                        <c:v>41455</c:v>
                      </c:pt>
                      <c:pt idx="70">
                        <c:v>41547</c:v>
                      </c:pt>
                      <c:pt idx="71">
                        <c:v>41639</c:v>
                      </c:pt>
                      <c:pt idx="72">
                        <c:v>41729</c:v>
                      </c:pt>
                      <c:pt idx="73">
                        <c:v>41820</c:v>
                      </c:pt>
                      <c:pt idx="74">
                        <c:v>41912</c:v>
                      </c:pt>
                      <c:pt idx="75">
                        <c:v>42004</c:v>
                      </c:pt>
                      <c:pt idx="76">
                        <c:v>42094</c:v>
                      </c:pt>
                      <c:pt idx="77">
                        <c:v>42185</c:v>
                      </c:pt>
                      <c:pt idx="78">
                        <c:v>42277</c:v>
                      </c:pt>
                      <c:pt idx="79">
                        <c:v>42369</c:v>
                      </c:pt>
                      <c:pt idx="80">
                        <c:v>42460</c:v>
                      </c:pt>
                      <c:pt idx="81">
                        <c:v>42551</c:v>
                      </c:pt>
                      <c:pt idx="82">
                        <c:v>42643</c:v>
                      </c:pt>
                    </c:numCache>
                  </c:numRef>
                </c:cat>
                <c:val>
                  <c:numLit>
                    <c:ptCount val="0"/>
                  </c:numLit>
                </c:val>
                <c:extLst xmlns:c15="http://schemas.microsoft.com/office/drawing/2012/chart">
                  <c:ext xmlns:c16="http://schemas.microsoft.com/office/drawing/2014/chart" uri="{C3380CC4-5D6E-409C-BE32-E72D297353CC}">
                    <c16:uniqueId val="{00000024-16A0-4B67-AAF0-DF50F93AFE52}"/>
                  </c:ext>
                </c:extLst>
              </c15:ser>
            </c15:filteredBarSeries>
            <c15:filteredBarSeries>
              <c15:ser>
                <c:idx val="37"/>
                <c:order val="37"/>
                <c:tx>
                  <c:strRef>
                    <c:extLst xmlns:c15="http://schemas.microsoft.com/office/drawing/2012/chart">
                      <c:ext xmlns:c15="http://schemas.microsoft.com/office/drawing/2012/chart" uri="{02D57815-91ED-43cb-92C2-25804820EDAC}">
                        <c15:formulaRef>
                          <c15:sqref>CAD!$A$39</c15:sqref>
                        </c15:formulaRef>
                      </c:ext>
                    </c:extLst>
                    <c:strCache>
                      <c:ptCount val="1"/>
                      <c:pt idx="0">
                        <c:v>31/03/2005</c:v>
                      </c:pt>
                    </c:strCache>
                  </c:strRef>
                </c:tx>
                <c:spPr>
                  <a:solidFill>
                    <a:schemeClr val="accent2">
                      <a:lumMod val="70000"/>
                      <a:lumOff val="30000"/>
                    </a:schemeClr>
                  </a:solidFill>
                  <a:ln>
                    <a:noFill/>
                  </a:ln>
                  <a:effectLst/>
                </c:spPr>
                <c:invertIfNegative val="0"/>
                <c:cat>
                  <c:numRef>
                    <c:extLst xmlns:c15="http://schemas.microsoft.com/office/drawing/2012/chart">
                      <c:ext xmlns:c15="http://schemas.microsoft.com/office/drawing/2012/chart" uri="{02D57815-91ED-43cb-92C2-25804820EDAC}">
                        <c15:formulaRef>
                          <c15:sqref>CAD!$A$2:$A$85</c15:sqref>
                        </c15:formulaRef>
                      </c:ext>
                    </c:extLst>
                    <c:numCache>
                      <c:formatCode>m/d/yyyy</c:formatCode>
                      <c:ptCount val="83"/>
                      <c:pt idx="0">
                        <c:v>35155</c:v>
                      </c:pt>
                      <c:pt idx="1">
                        <c:v>35246</c:v>
                      </c:pt>
                      <c:pt idx="2">
                        <c:v>35338</c:v>
                      </c:pt>
                      <c:pt idx="3">
                        <c:v>35430</c:v>
                      </c:pt>
                      <c:pt idx="4">
                        <c:v>35520</c:v>
                      </c:pt>
                      <c:pt idx="5">
                        <c:v>35611</c:v>
                      </c:pt>
                      <c:pt idx="6">
                        <c:v>35703</c:v>
                      </c:pt>
                      <c:pt idx="7">
                        <c:v>35795</c:v>
                      </c:pt>
                      <c:pt idx="8">
                        <c:v>35885</c:v>
                      </c:pt>
                      <c:pt idx="9">
                        <c:v>35976</c:v>
                      </c:pt>
                      <c:pt idx="10">
                        <c:v>36068</c:v>
                      </c:pt>
                      <c:pt idx="11">
                        <c:v>36160</c:v>
                      </c:pt>
                      <c:pt idx="12">
                        <c:v>36250</c:v>
                      </c:pt>
                      <c:pt idx="13">
                        <c:v>36341</c:v>
                      </c:pt>
                      <c:pt idx="14">
                        <c:v>36433</c:v>
                      </c:pt>
                      <c:pt idx="15">
                        <c:v>36525</c:v>
                      </c:pt>
                      <c:pt idx="16">
                        <c:v>36616</c:v>
                      </c:pt>
                      <c:pt idx="17">
                        <c:v>36707</c:v>
                      </c:pt>
                      <c:pt idx="18">
                        <c:v>36799</c:v>
                      </c:pt>
                      <c:pt idx="19">
                        <c:v>36891</c:v>
                      </c:pt>
                      <c:pt idx="20">
                        <c:v>36981</c:v>
                      </c:pt>
                      <c:pt idx="21">
                        <c:v>37072</c:v>
                      </c:pt>
                      <c:pt idx="22">
                        <c:v>37164</c:v>
                      </c:pt>
                      <c:pt idx="23">
                        <c:v>37256</c:v>
                      </c:pt>
                      <c:pt idx="24">
                        <c:v>37346</c:v>
                      </c:pt>
                      <c:pt idx="25">
                        <c:v>37437</c:v>
                      </c:pt>
                      <c:pt idx="26">
                        <c:v>37529</c:v>
                      </c:pt>
                      <c:pt idx="27">
                        <c:v>37621</c:v>
                      </c:pt>
                      <c:pt idx="28">
                        <c:v>37711</c:v>
                      </c:pt>
                      <c:pt idx="29">
                        <c:v>37802</c:v>
                      </c:pt>
                      <c:pt idx="30">
                        <c:v>37894</c:v>
                      </c:pt>
                      <c:pt idx="31">
                        <c:v>37986</c:v>
                      </c:pt>
                      <c:pt idx="32">
                        <c:v>38077</c:v>
                      </c:pt>
                      <c:pt idx="33">
                        <c:v>38168</c:v>
                      </c:pt>
                      <c:pt idx="34">
                        <c:v>38260</c:v>
                      </c:pt>
                      <c:pt idx="35">
                        <c:v>38352</c:v>
                      </c:pt>
                      <c:pt idx="36">
                        <c:v>38442</c:v>
                      </c:pt>
                      <c:pt idx="37">
                        <c:v>38533</c:v>
                      </c:pt>
                      <c:pt idx="38">
                        <c:v>38625</c:v>
                      </c:pt>
                      <c:pt idx="39">
                        <c:v>38717</c:v>
                      </c:pt>
                      <c:pt idx="40">
                        <c:v>38807</c:v>
                      </c:pt>
                      <c:pt idx="41">
                        <c:v>38898</c:v>
                      </c:pt>
                      <c:pt idx="42">
                        <c:v>38990</c:v>
                      </c:pt>
                      <c:pt idx="43">
                        <c:v>39082</c:v>
                      </c:pt>
                      <c:pt idx="44">
                        <c:v>39172</c:v>
                      </c:pt>
                      <c:pt idx="45">
                        <c:v>39263</c:v>
                      </c:pt>
                      <c:pt idx="46">
                        <c:v>39355</c:v>
                      </c:pt>
                      <c:pt idx="47">
                        <c:v>39447</c:v>
                      </c:pt>
                      <c:pt idx="48">
                        <c:v>39538</c:v>
                      </c:pt>
                      <c:pt idx="49">
                        <c:v>39629</c:v>
                      </c:pt>
                      <c:pt idx="50">
                        <c:v>39721</c:v>
                      </c:pt>
                      <c:pt idx="51">
                        <c:v>39813</c:v>
                      </c:pt>
                      <c:pt idx="52">
                        <c:v>39903</c:v>
                      </c:pt>
                      <c:pt idx="53">
                        <c:v>39994</c:v>
                      </c:pt>
                      <c:pt idx="54">
                        <c:v>40086</c:v>
                      </c:pt>
                      <c:pt idx="55">
                        <c:v>40178</c:v>
                      </c:pt>
                      <c:pt idx="56">
                        <c:v>40268</c:v>
                      </c:pt>
                      <c:pt idx="57">
                        <c:v>40359</c:v>
                      </c:pt>
                      <c:pt idx="58">
                        <c:v>40451</c:v>
                      </c:pt>
                      <c:pt idx="59">
                        <c:v>40543</c:v>
                      </c:pt>
                      <c:pt idx="60">
                        <c:v>40633</c:v>
                      </c:pt>
                      <c:pt idx="61">
                        <c:v>40724</c:v>
                      </c:pt>
                      <c:pt idx="62">
                        <c:v>40816</c:v>
                      </c:pt>
                      <c:pt idx="63">
                        <c:v>40908</c:v>
                      </c:pt>
                      <c:pt idx="64">
                        <c:v>40999</c:v>
                      </c:pt>
                      <c:pt idx="65">
                        <c:v>41090</c:v>
                      </c:pt>
                      <c:pt idx="66">
                        <c:v>41182</c:v>
                      </c:pt>
                      <c:pt idx="67">
                        <c:v>41274</c:v>
                      </c:pt>
                      <c:pt idx="68">
                        <c:v>41364</c:v>
                      </c:pt>
                      <c:pt idx="69">
                        <c:v>41455</c:v>
                      </c:pt>
                      <c:pt idx="70">
                        <c:v>41547</c:v>
                      </c:pt>
                      <c:pt idx="71">
                        <c:v>41639</c:v>
                      </c:pt>
                      <c:pt idx="72">
                        <c:v>41729</c:v>
                      </c:pt>
                      <c:pt idx="73">
                        <c:v>41820</c:v>
                      </c:pt>
                      <c:pt idx="74">
                        <c:v>41912</c:v>
                      </c:pt>
                      <c:pt idx="75">
                        <c:v>42004</c:v>
                      </c:pt>
                      <c:pt idx="76">
                        <c:v>42094</c:v>
                      </c:pt>
                      <c:pt idx="77">
                        <c:v>42185</c:v>
                      </c:pt>
                      <c:pt idx="78">
                        <c:v>42277</c:v>
                      </c:pt>
                      <c:pt idx="79">
                        <c:v>42369</c:v>
                      </c:pt>
                      <c:pt idx="80">
                        <c:v>42460</c:v>
                      </c:pt>
                      <c:pt idx="81">
                        <c:v>42551</c:v>
                      </c:pt>
                      <c:pt idx="82">
                        <c:v>42643</c:v>
                      </c:pt>
                    </c:numCache>
                  </c:numRef>
                </c:cat>
                <c:val>
                  <c:numLit>
                    <c:ptCount val="0"/>
                  </c:numLit>
                </c:val>
                <c:extLst xmlns:c15="http://schemas.microsoft.com/office/drawing/2012/chart">
                  <c:ext xmlns:c16="http://schemas.microsoft.com/office/drawing/2014/chart" uri="{C3380CC4-5D6E-409C-BE32-E72D297353CC}">
                    <c16:uniqueId val="{00000025-16A0-4B67-AAF0-DF50F93AFE52}"/>
                  </c:ext>
                </c:extLst>
              </c15:ser>
            </c15:filteredBarSeries>
            <c15:filteredBarSeries>
              <c15:ser>
                <c:idx val="38"/>
                <c:order val="38"/>
                <c:tx>
                  <c:strRef>
                    <c:extLst xmlns:c15="http://schemas.microsoft.com/office/drawing/2012/chart">
                      <c:ext xmlns:c15="http://schemas.microsoft.com/office/drawing/2012/chart" uri="{02D57815-91ED-43cb-92C2-25804820EDAC}">
                        <c15:formulaRef>
                          <c15:sqref>CAD!$A$40</c15:sqref>
                        </c15:formulaRef>
                      </c:ext>
                    </c:extLst>
                    <c:strCache>
                      <c:ptCount val="1"/>
                      <c:pt idx="0">
                        <c:v>30/06/2005</c:v>
                      </c:pt>
                    </c:strCache>
                  </c:strRef>
                </c:tx>
                <c:spPr>
                  <a:solidFill>
                    <a:schemeClr val="accent3">
                      <a:lumMod val="70000"/>
                      <a:lumOff val="30000"/>
                    </a:schemeClr>
                  </a:solidFill>
                  <a:ln>
                    <a:noFill/>
                  </a:ln>
                  <a:effectLst/>
                </c:spPr>
                <c:invertIfNegative val="0"/>
                <c:cat>
                  <c:numRef>
                    <c:extLst xmlns:c15="http://schemas.microsoft.com/office/drawing/2012/chart">
                      <c:ext xmlns:c15="http://schemas.microsoft.com/office/drawing/2012/chart" uri="{02D57815-91ED-43cb-92C2-25804820EDAC}">
                        <c15:formulaRef>
                          <c15:sqref>CAD!$A$2:$A$85</c15:sqref>
                        </c15:formulaRef>
                      </c:ext>
                    </c:extLst>
                    <c:numCache>
                      <c:formatCode>m/d/yyyy</c:formatCode>
                      <c:ptCount val="83"/>
                      <c:pt idx="0">
                        <c:v>35155</c:v>
                      </c:pt>
                      <c:pt idx="1">
                        <c:v>35246</c:v>
                      </c:pt>
                      <c:pt idx="2">
                        <c:v>35338</c:v>
                      </c:pt>
                      <c:pt idx="3">
                        <c:v>35430</c:v>
                      </c:pt>
                      <c:pt idx="4">
                        <c:v>35520</c:v>
                      </c:pt>
                      <c:pt idx="5">
                        <c:v>35611</c:v>
                      </c:pt>
                      <c:pt idx="6">
                        <c:v>35703</c:v>
                      </c:pt>
                      <c:pt idx="7">
                        <c:v>35795</c:v>
                      </c:pt>
                      <c:pt idx="8">
                        <c:v>35885</c:v>
                      </c:pt>
                      <c:pt idx="9">
                        <c:v>35976</c:v>
                      </c:pt>
                      <c:pt idx="10">
                        <c:v>36068</c:v>
                      </c:pt>
                      <c:pt idx="11">
                        <c:v>36160</c:v>
                      </c:pt>
                      <c:pt idx="12">
                        <c:v>36250</c:v>
                      </c:pt>
                      <c:pt idx="13">
                        <c:v>36341</c:v>
                      </c:pt>
                      <c:pt idx="14">
                        <c:v>36433</c:v>
                      </c:pt>
                      <c:pt idx="15">
                        <c:v>36525</c:v>
                      </c:pt>
                      <c:pt idx="16">
                        <c:v>36616</c:v>
                      </c:pt>
                      <c:pt idx="17">
                        <c:v>36707</c:v>
                      </c:pt>
                      <c:pt idx="18">
                        <c:v>36799</c:v>
                      </c:pt>
                      <c:pt idx="19">
                        <c:v>36891</c:v>
                      </c:pt>
                      <c:pt idx="20">
                        <c:v>36981</c:v>
                      </c:pt>
                      <c:pt idx="21">
                        <c:v>37072</c:v>
                      </c:pt>
                      <c:pt idx="22">
                        <c:v>37164</c:v>
                      </c:pt>
                      <c:pt idx="23">
                        <c:v>37256</c:v>
                      </c:pt>
                      <c:pt idx="24">
                        <c:v>37346</c:v>
                      </c:pt>
                      <c:pt idx="25">
                        <c:v>37437</c:v>
                      </c:pt>
                      <c:pt idx="26">
                        <c:v>37529</c:v>
                      </c:pt>
                      <c:pt idx="27">
                        <c:v>37621</c:v>
                      </c:pt>
                      <c:pt idx="28">
                        <c:v>37711</c:v>
                      </c:pt>
                      <c:pt idx="29">
                        <c:v>37802</c:v>
                      </c:pt>
                      <c:pt idx="30">
                        <c:v>37894</c:v>
                      </c:pt>
                      <c:pt idx="31">
                        <c:v>37986</c:v>
                      </c:pt>
                      <c:pt idx="32">
                        <c:v>38077</c:v>
                      </c:pt>
                      <c:pt idx="33">
                        <c:v>38168</c:v>
                      </c:pt>
                      <c:pt idx="34">
                        <c:v>38260</c:v>
                      </c:pt>
                      <c:pt idx="35">
                        <c:v>38352</c:v>
                      </c:pt>
                      <c:pt idx="36">
                        <c:v>38442</c:v>
                      </c:pt>
                      <c:pt idx="37">
                        <c:v>38533</c:v>
                      </c:pt>
                      <c:pt idx="38">
                        <c:v>38625</c:v>
                      </c:pt>
                      <c:pt idx="39">
                        <c:v>38717</c:v>
                      </c:pt>
                      <c:pt idx="40">
                        <c:v>38807</c:v>
                      </c:pt>
                      <c:pt idx="41">
                        <c:v>38898</c:v>
                      </c:pt>
                      <c:pt idx="42">
                        <c:v>38990</c:v>
                      </c:pt>
                      <c:pt idx="43">
                        <c:v>39082</c:v>
                      </c:pt>
                      <c:pt idx="44">
                        <c:v>39172</c:v>
                      </c:pt>
                      <c:pt idx="45">
                        <c:v>39263</c:v>
                      </c:pt>
                      <c:pt idx="46">
                        <c:v>39355</c:v>
                      </c:pt>
                      <c:pt idx="47">
                        <c:v>39447</c:v>
                      </c:pt>
                      <c:pt idx="48">
                        <c:v>39538</c:v>
                      </c:pt>
                      <c:pt idx="49">
                        <c:v>39629</c:v>
                      </c:pt>
                      <c:pt idx="50">
                        <c:v>39721</c:v>
                      </c:pt>
                      <c:pt idx="51">
                        <c:v>39813</c:v>
                      </c:pt>
                      <c:pt idx="52">
                        <c:v>39903</c:v>
                      </c:pt>
                      <c:pt idx="53">
                        <c:v>39994</c:v>
                      </c:pt>
                      <c:pt idx="54">
                        <c:v>40086</c:v>
                      </c:pt>
                      <c:pt idx="55">
                        <c:v>40178</c:v>
                      </c:pt>
                      <c:pt idx="56">
                        <c:v>40268</c:v>
                      </c:pt>
                      <c:pt idx="57">
                        <c:v>40359</c:v>
                      </c:pt>
                      <c:pt idx="58">
                        <c:v>40451</c:v>
                      </c:pt>
                      <c:pt idx="59">
                        <c:v>40543</c:v>
                      </c:pt>
                      <c:pt idx="60">
                        <c:v>40633</c:v>
                      </c:pt>
                      <c:pt idx="61">
                        <c:v>40724</c:v>
                      </c:pt>
                      <c:pt idx="62">
                        <c:v>40816</c:v>
                      </c:pt>
                      <c:pt idx="63">
                        <c:v>40908</c:v>
                      </c:pt>
                      <c:pt idx="64">
                        <c:v>40999</c:v>
                      </c:pt>
                      <c:pt idx="65">
                        <c:v>41090</c:v>
                      </c:pt>
                      <c:pt idx="66">
                        <c:v>41182</c:v>
                      </c:pt>
                      <c:pt idx="67">
                        <c:v>41274</c:v>
                      </c:pt>
                      <c:pt idx="68">
                        <c:v>41364</c:v>
                      </c:pt>
                      <c:pt idx="69">
                        <c:v>41455</c:v>
                      </c:pt>
                      <c:pt idx="70">
                        <c:v>41547</c:v>
                      </c:pt>
                      <c:pt idx="71">
                        <c:v>41639</c:v>
                      </c:pt>
                      <c:pt idx="72">
                        <c:v>41729</c:v>
                      </c:pt>
                      <c:pt idx="73">
                        <c:v>41820</c:v>
                      </c:pt>
                      <c:pt idx="74">
                        <c:v>41912</c:v>
                      </c:pt>
                      <c:pt idx="75">
                        <c:v>42004</c:v>
                      </c:pt>
                      <c:pt idx="76">
                        <c:v>42094</c:v>
                      </c:pt>
                      <c:pt idx="77">
                        <c:v>42185</c:v>
                      </c:pt>
                      <c:pt idx="78">
                        <c:v>42277</c:v>
                      </c:pt>
                      <c:pt idx="79">
                        <c:v>42369</c:v>
                      </c:pt>
                      <c:pt idx="80">
                        <c:v>42460</c:v>
                      </c:pt>
                      <c:pt idx="81">
                        <c:v>42551</c:v>
                      </c:pt>
                      <c:pt idx="82">
                        <c:v>42643</c:v>
                      </c:pt>
                    </c:numCache>
                  </c:numRef>
                </c:cat>
                <c:val>
                  <c:numLit>
                    <c:ptCount val="0"/>
                  </c:numLit>
                </c:val>
                <c:extLst xmlns:c15="http://schemas.microsoft.com/office/drawing/2012/chart">
                  <c:ext xmlns:c16="http://schemas.microsoft.com/office/drawing/2014/chart" uri="{C3380CC4-5D6E-409C-BE32-E72D297353CC}">
                    <c16:uniqueId val="{00000026-16A0-4B67-AAF0-DF50F93AFE52}"/>
                  </c:ext>
                </c:extLst>
              </c15:ser>
            </c15:filteredBarSeries>
            <c15:filteredBarSeries>
              <c15:ser>
                <c:idx val="39"/>
                <c:order val="39"/>
                <c:tx>
                  <c:strRef>
                    <c:extLst xmlns:c15="http://schemas.microsoft.com/office/drawing/2012/chart">
                      <c:ext xmlns:c15="http://schemas.microsoft.com/office/drawing/2012/chart" uri="{02D57815-91ED-43cb-92C2-25804820EDAC}">
                        <c15:formulaRef>
                          <c15:sqref>CAD!$A$41</c15:sqref>
                        </c15:formulaRef>
                      </c:ext>
                    </c:extLst>
                    <c:strCache>
                      <c:ptCount val="1"/>
                      <c:pt idx="0">
                        <c:v>30/09/2005</c:v>
                      </c:pt>
                    </c:strCache>
                  </c:strRef>
                </c:tx>
                <c:spPr>
                  <a:solidFill>
                    <a:schemeClr val="accent4">
                      <a:lumMod val="70000"/>
                      <a:lumOff val="30000"/>
                    </a:schemeClr>
                  </a:solidFill>
                  <a:ln>
                    <a:noFill/>
                  </a:ln>
                  <a:effectLst/>
                </c:spPr>
                <c:invertIfNegative val="0"/>
                <c:cat>
                  <c:numRef>
                    <c:extLst xmlns:c15="http://schemas.microsoft.com/office/drawing/2012/chart">
                      <c:ext xmlns:c15="http://schemas.microsoft.com/office/drawing/2012/chart" uri="{02D57815-91ED-43cb-92C2-25804820EDAC}">
                        <c15:formulaRef>
                          <c15:sqref>CAD!$A$2:$A$85</c15:sqref>
                        </c15:formulaRef>
                      </c:ext>
                    </c:extLst>
                    <c:numCache>
                      <c:formatCode>m/d/yyyy</c:formatCode>
                      <c:ptCount val="83"/>
                      <c:pt idx="0">
                        <c:v>35155</c:v>
                      </c:pt>
                      <c:pt idx="1">
                        <c:v>35246</c:v>
                      </c:pt>
                      <c:pt idx="2">
                        <c:v>35338</c:v>
                      </c:pt>
                      <c:pt idx="3">
                        <c:v>35430</c:v>
                      </c:pt>
                      <c:pt idx="4">
                        <c:v>35520</c:v>
                      </c:pt>
                      <c:pt idx="5">
                        <c:v>35611</c:v>
                      </c:pt>
                      <c:pt idx="6">
                        <c:v>35703</c:v>
                      </c:pt>
                      <c:pt idx="7">
                        <c:v>35795</c:v>
                      </c:pt>
                      <c:pt idx="8">
                        <c:v>35885</c:v>
                      </c:pt>
                      <c:pt idx="9">
                        <c:v>35976</c:v>
                      </c:pt>
                      <c:pt idx="10">
                        <c:v>36068</c:v>
                      </c:pt>
                      <c:pt idx="11">
                        <c:v>36160</c:v>
                      </c:pt>
                      <c:pt idx="12">
                        <c:v>36250</c:v>
                      </c:pt>
                      <c:pt idx="13">
                        <c:v>36341</c:v>
                      </c:pt>
                      <c:pt idx="14">
                        <c:v>36433</c:v>
                      </c:pt>
                      <c:pt idx="15">
                        <c:v>36525</c:v>
                      </c:pt>
                      <c:pt idx="16">
                        <c:v>36616</c:v>
                      </c:pt>
                      <c:pt idx="17">
                        <c:v>36707</c:v>
                      </c:pt>
                      <c:pt idx="18">
                        <c:v>36799</c:v>
                      </c:pt>
                      <c:pt idx="19">
                        <c:v>36891</c:v>
                      </c:pt>
                      <c:pt idx="20">
                        <c:v>36981</c:v>
                      </c:pt>
                      <c:pt idx="21">
                        <c:v>37072</c:v>
                      </c:pt>
                      <c:pt idx="22">
                        <c:v>37164</c:v>
                      </c:pt>
                      <c:pt idx="23">
                        <c:v>37256</c:v>
                      </c:pt>
                      <c:pt idx="24">
                        <c:v>37346</c:v>
                      </c:pt>
                      <c:pt idx="25">
                        <c:v>37437</c:v>
                      </c:pt>
                      <c:pt idx="26">
                        <c:v>37529</c:v>
                      </c:pt>
                      <c:pt idx="27">
                        <c:v>37621</c:v>
                      </c:pt>
                      <c:pt idx="28">
                        <c:v>37711</c:v>
                      </c:pt>
                      <c:pt idx="29">
                        <c:v>37802</c:v>
                      </c:pt>
                      <c:pt idx="30">
                        <c:v>37894</c:v>
                      </c:pt>
                      <c:pt idx="31">
                        <c:v>37986</c:v>
                      </c:pt>
                      <c:pt idx="32">
                        <c:v>38077</c:v>
                      </c:pt>
                      <c:pt idx="33">
                        <c:v>38168</c:v>
                      </c:pt>
                      <c:pt idx="34">
                        <c:v>38260</c:v>
                      </c:pt>
                      <c:pt idx="35">
                        <c:v>38352</c:v>
                      </c:pt>
                      <c:pt idx="36">
                        <c:v>38442</c:v>
                      </c:pt>
                      <c:pt idx="37">
                        <c:v>38533</c:v>
                      </c:pt>
                      <c:pt idx="38">
                        <c:v>38625</c:v>
                      </c:pt>
                      <c:pt idx="39">
                        <c:v>38717</c:v>
                      </c:pt>
                      <c:pt idx="40">
                        <c:v>38807</c:v>
                      </c:pt>
                      <c:pt idx="41">
                        <c:v>38898</c:v>
                      </c:pt>
                      <c:pt idx="42">
                        <c:v>38990</c:v>
                      </c:pt>
                      <c:pt idx="43">
                        <c:v>39082</c:v>
                      </c:pt>
                      <c:pt idx="44">
                        <c:v>39172</c:v>
                      </c:pt>
                      <c:pt idx="45">
                        <c:v>39263</c:v>
                      </c:pt>
                      <c:pt idx="46">
                        <c:v>39355</c:v>
                      </c:pt>
                      <c:pt idx="47">
                        <c:v>39447</c:v>
                      </c:pt>
                      <c:pt idx="48">
                        <c:v>39538</c:v>
                      </c:pt>
                      <c:pt idx="49">
                        <c:v>39629</c:v>
                      </c:pt>
                      <c:pt idx="50">
                        <c:v>39721</c:v>
                      </c:pt>
                      <c:pt idx="51">
                        <c:v>39813</c:v>
                      </c:pt>
                      <c:pt idx="52">
                        <c:v>39903</c:v>
                      </c:pt>
                      <c:pt idx="53">
                        <c:v>39994</c:v>
                      </c:pt>
                      <c:pt idx="54">
                        <c:v>40086</c:v>
                      </c:pt>
                      <c:pt idx="55">
                        <c:v>40178</c:v>
                      </c:pt>
                      <c:pt idx="56">
                        <c:v>40268</c:v>
                      </c:pt>
                      <c:pt idx="57">
                        <c:v>40359</c:v>
                      </c:pt>
                      <c:pt idx="58">
                        <c:v>40451</c:v>
                      </c:pt>
                      <c:pt idx="59">
                        <c:v>40543</c:v>
                      </c:pt>
                      <c:pt idx="60">
                        <c:v>40633</c:v>
                      </c:pt>
                      <c:pt idx="61">
                        <c:v>40724</c:v>
                      </c:pt>
                      <c:pt idx="62">
                        <c:v>40816</c:v>
                      </c:pt>
                      <c:pt idx="63">
                        <c:v>40908</c:v>
                      </c:pt>
                      <c:pt idx="64">
                        <c:v>40999</c:v>
                      </c:pt>
                      <c:pt idx="65">
                        <c:v>41090</c:v>
                      </c:pt>
                      <c:pt idx="66">
                        <c:v>41182</c:v>
                      </c:pt>
                      <c:pt idx="67">
                        <c:v>41274</c:v>
                      </c:pt>
                      <c:pt idx="68">
                        <c:v>41364</c:v>
                      </c:pt>
                      <c:pt idx="69">
                        <c:v>41455</c:v>
                      </c:pt>
                      <c:pt idx="70">
                        <c:v>41547</c:v>
                      </c:pt>
                      <c:pt idx="71">
                        <c:v>41639</c:v>
                      </c:pt>
                      <c:pt idx="72">
                        <c:v>41729</c:v>
                      </c:pt>
                      <c:pt idx="73">
                        <c:v>41820</c:v>
                      </c:pt>
                      <c:pt idx="74">
                        <c:v>41912</c:v>
                      </c:pt>
                      <c:pt idx="75">
                        <c:v>42004</c:v>
                      </c:pt>
                      <c:pt idx="76">
                        <c:v>42094</c:v>
                      </c:pt>
                      <c:pt idx="77">
                        <c:v>42185</c:v>
                      </c:pt>
                      <c:pt idx="78">
                        <c:v>42277</c:v>
                      </c:pt>
                      <c:pt idx="79">
                        <c:v>42369</c:v>
                      </c:pt>
                      <c:pt idx="80">
                        <c:v>42460</c:v>
                      </c:pt>
                      <c:pt idx="81">
                        <c:v>42551</c:v>
                      </c:pt>
                      <c:pt idx="82">
                        <c:v>42643</c:v>
                      </c:pt>
                    </c:numCache>
                  </c:numRef>
                </c:cat>
                <c:val>
                  <c:numLit>
                    <c:ptCount val="0"/>
                  </c:numLit>
                </c:val>
                <c:extLst xmlns:c15="http://schemas.microsoft.com/office/drawing/2012/chart">
                  <c:ext xmlns:c16="http://schemas.microsoft.com/office/drawing/2014/chart" uri="{C3380CC4-5D6E-409C-BE32-E72D297353CC}">
                    <c16:uniqueId val="{00000027-16A0-4B67-AAF0-DF50F93AFE52}"/>
                  </c:ext>
                </c:extLst>
              </c15:ser>
            </c15:filteredBarSeries>
            <c15:filteredBarSeries>
              <c15:ser>
                <c:idx val="40"/>
                <c:order val="40"/>
                <c:tx>
                  <c:strRef>
                    <c:extLst xmlns:c15="http://schemas.microsoft.com/office/drawing/2012/chart">
                      <c:ext xmlns:c15="http://schemas.microsoft.com/office/drawing/2012/chart" uri="{02D57815-91ED-43cb-92C2-25804820EDAC}">
                        <c15:formulaRef>
                          <c15:sqref>CAD!$A$42</c15:sqref>
                        </c15:formulaRef>
                      </c:ext>
                    </c:extLst>
                    <c:strCache>
                      <c:ptCount val="1"/>
                      <c:pt idx="0">
                        <c:v>31/12/2005</c:v>
                      </c:pt>
                    </c:strCache>
                  </c:strRef>
                </c:tx>
                <c:spPr>
                  <a:solidFill>
                    <a:schemeClr val="accent5">
                      <a:lumMod val="70000"/>
                      <a:lumOff val="30000"/>
                    </a:schemeClr>
                  </a:solidFill>
                  <a:ln>
                    <a:noFill/>
                  </a:ln>
                  <a:effectLst/>
                </c:spPr>
                <c:invertIfNegative val="0"/>
                <c:cat>
                  <c:numRef>
                    <c:extLst xmlns:c15="http://schemas.microsoft.com/office/drawing/2012/chart">
                      <c:ext xmlns:c15="http://schemas.microsoft.com/office/drawing/2012/chart" uri="{02D57815-91ED-43cb-92C2-25804820EDAC}">
                        <c15:formulaRef>
                          <c15:sqref>CAD!$A$2:$A$85</c15:sqref>
                        </c15:formulaRef>
                      </c:ext>
                    </c:extLst>
                    <c:numCache>
                      <c:formatCode>m/d/yyyy</c:formatCode>
                      <c:ptCount val="83"/>
                      <c:pt idx="0">
                        <c:v>35155</c:v>
                      </c:pt>
                      <c:pt idx="1">
                        <c:v>35246</c:v>
                      </c:pt>
                      <c:pt idx="2">
                        <c:v>35338</c:v>
                      </c:pt>
                      <c:pt idx="3">
                        <c:v>35430</c:v>
                      </c:pt>
                      <c:pt idx="4">
                        <c:v>35520</c:v>
                      </c:pt>
                      <c:pt idx="5">
                        <c:v>35611</c:v>
                      </c:pt>
                      <c:pt idx="6">
                        <c:v>35703</c:v>
                      </c:pt>
                      <c:pt idx="7">
                        <c:v>35795</c:v>
                      </c:pt>
                      <c:pt idx="8">
                        <c:v>35885</c:v>
                      </c:pt>
                      <c:pt idx="9">
                        <c:v>35976</c:v>
                      </c:pt>
                      <c:pt idx="10">
                        <c:v>36068</c:v>
                      </c:pt>
                      <c:pt idx="11">
                        <c:v>36160</c:v>
                      </c:pt>
                      <c:pt idx="12">
                        <c:v>36250</c:v>
                      </c:pt>
                      <c:pt idx="13">
                        <c:v>36341</c:v>
                      </c:pt>
                      <c:pt idx="14">
                        <c:v>36433</c:v>
                      </c:pt>
                      <c:pt idx="15">
                        <c:v>36525</c:v>
                      </c:pt>
                      <c:pt idx="16">
                        <c:v>36616</c:v>
                      </c:pt>
                      <c:pt idx="17">
                        <c:v>36707</c:v>
                      </c:pt>
                      <c:pt idx="18">
                        <c:v>36799</c:v>
                      </c:pt>
                      <c:pt idx="19">
                        <c:v>36891</c:v>
                      </c:pt>
                      <c:pt idx="20">
                        <c:v>36981</c:v>
                      </c:pt>
                      <c:pt idx="21">
                        <c:v>37072</c:v>
                      </c:pt>
                      <c:pt idx="22">
                        <c:v>37164</c:v>
                      </c:pt>
                      <c:pt idx="23">
                        <c:v>37256</c:v>
                      </c:pt>
                      <c:pt idx="24">
                        <c:v>37346</c:v>
                      </c:pt>
                      <c:pt idx="25">
                        <c:v>37437</c:v>
                      </c:pt>
                      <c:pt idx="26">
                        <c:v>37529</c:v>
                      </c:pt>
                      <c:pt idx="27">
                        <c:v>37621</c:v>
                      </c:pt>
                      <c:pt idx="28">
                        <c:v>37711</c:v>
                      </c:pt>
                      <c:pt idx="29">
                        <c:v>37802</c:v>
                      </c:pt>
                      <c:pt idx="30">
                        <c:v>37894</c:v>
                      </c:pt>
                      <c:pt idx="31">
                        <c:v>37986</c:v>
                      </c:pt>
                      <c:pt idx="32">
                        <c:v>38077</c:v>
                      </c:pt>
                      <c:pt idx="33">
                        <c:v>38168</c:v>
                      </c:pt>
                      <c:pt idx="34">
                        <c:v>38260</c:v>
                      </c:pt>
                      <c:pt idx="35">
                        <c:v>38352</c:v>
                      </c:pt>
                      <c:pt idx="36">
                        <c:v>38442</c:v>
                      </c:pt>
                      <c:pt idx="37">
                        <c:v>38533</c:v>
                      </c:pt>
                      <c:pt idx="38">
                        <c:v>38625</c:v>
                      </c:pt>
                      <c:pt idx="39">
                        <c:v>38717</c:v>
                      </c:pt>
                      <c:pt idx="40">
                        <c:v>38807</c:v>
                      </c:pt>
                      <c:pt idx="41">
                        <c:v>38898</c:v>
                      </c:pt>
                      <c:pt idx="42">
                        <c:v>38990</c:v>
                      </c:pt>
                      <c:pt idx="43">
                        <c:v>39082</c:v>
                      </c:pt>
                      <c:pt idx="44">
                        <c:v>39172</c:v>
                      </c:pt>
                      <c:pt idx="45">
                        <c:v>39263</c:v>
                      </c:pt>
                      <c:pt idx="46">
                        <c:v>39355</c:v>
                      </c:pt>
                      <c:pt idx="47">
                        <c:v>39447</c:v>
                      </c:pt>
                      <c:pt idx="48">
                        <c:v>39538</c:v>
                      </c:pt>
                      <c:pt idx="49">
                        <c:v>39629</c:v>
                      </c:pt>
                      <c:pt idx="50">
                        <c:v>39721</c:v>
                      </c:pt>
                      <c:pt idx="51">
                        <c:v>39813</c:v>
                      </c:pt>
                      <c:pt idx="52">
                        <c:v>39903</c:v>
                      </c:pt>
                      <c:pt idx="53">
                        <c:v>39994</c:v>
                      </c:pt>
                      <c:pt idx="54">
                        <c:v>40086</c:v>
                      </c:pt>
                      <c:pt idx="55">
                        <c:v>40178</c:v>
                      </c:pt>
                      <c:pt idx="56">
                        <c:v>40268</c:v>
                      </c:pt>
                      <c:pt idx="57">
                        <c:v>40359</c:v>
                      </c:pt>
                      <c:pt idx="58">
                        <c:v>40451</c:v>
                      </c:pt>
                      <c:pt idx="59">
                        <c:v>40543</c:v>
                      </c:pt>
                      <c:pt idx="60">
                        <c:v>40633</c:v>
                      </c:pt>
                      <c:pt idx="61">
                        <c:v>40724</c:v>
                      </c:pt>
                      <c:pt idx="62">
                        <c:v>40816</c:v>
                      </c:pt>
                      <c:pt idx="63">
                        <c:v>40908</c:v>
                      </c:pt>
                      <c:pt idx="64">
                        <c:v>40999</c:v>
                      </c:pt>
                      <c:pt idx="65">
                        <c:v>41090</c:v>
                      </c:pt>
                      <c:pt idx="66">
                        <c:v>41182</c:v>
                      </c:pt>
                      <c:pt idx="67">
                        <c:v>41274</c:v>
                      </c:pt>
                      <c:pt idx="68">
                        <c:v>41364</c:v>
                      </c:pt>
                      <c:pt idx="69">
                        <c:v>41455</c:v>
                      </c:pt>
                      <c:pt idx="70">
                        <c:v>41547</c:v>
                      </c:pt>
                      <c:pt idx="71">
                        <c:v>41639</c:v>
                      </c:pt>
                      <c:pt idx="72">
                        <c:v>41729</c:v>
                      </c:pt>
                      <c:pt idx="73">
                        <c:v>41820</c:v>
                      </c:pt>
                      <c:pt idx="74">
                        <c:v>41912</c:v>
                      </c:pt>
                      <c:pt idx="75">
                        <c:v>42004</c:v>
                      </c:pt>
                      <c:pt idx="76">
                        <c:v>42094</c:v>
                      </c:pt>
                      <c:pt idx="77">
                        <c:v>42185</c:v>
                      </c:pt>
                      <c:pt idx="78">
                        <c:v>42277</c:v>
                      </c:pt>
                      <c:pt idx="79">
                        <c:v>42369</c:v>
                      </c:pt>
                      <c:pt idx="80">
                        <c:v>42460</c:v>
                      </c:pt>
                      <c:pt idx="81">
                        <c:v>42551</c:v>
                      </c:pt>
                      <c:pt idx="82">
                        <c:v>42643</c:v>
                      </c:pt>
                    </c:numCache>
                  </c:numRef>
                </c:cat>
                <c:val>
                  <c:numLit>
                    <c:ptCount val="0"/>
                  </c:numLit>
                </c:val>
                <c:extLst xmlns:c15="http://schemas.microsoft.com/office/drawing/2012/chart">
                  <c:ext xmlns:c16="http://schemas.microsoft.com/office/drawing/2014/chart" uri="{C3380CC4-5D6E-409C-BE32-E72D297353CC}">
                    <c16:uniqueId val="{00000028-16A0-4B67-AAF0-DF50F93AFE52}"/>
                  </c:ext>
                </c:extLst>
              </c15:ser>
            </c15:filteredBarSeries>
            <c15:filteredBarSeries>
              <c15:ser>
                <c:idx val="41"/>
                <c:order val="41"/>
                <c:tx>
                  <c:strRef>
                    <c:extLst xmlns:c15="http://schemas.microsoft.com/office/drawing/2012/chart">
                      <c:ext xmlns:c15="http://schemas.microsoft.com/office/drawing/2012/chart" uri="{02D57815-91ED-43cb-92C2-25804820EDAC}">
                        <c15:formulaRef>
                          <c15:sqref>CAD!$A$43</c15:sqref>
                        </c15:formulaRef>
                      </c:ext>
                    </c:extLst>
                    <c:strCache>
                      <c:ptCount val="1"/>
                      <c:pt idx="0">
                        <c:v>31/03/2006</c:v>
                      </c:pt>
                    </c:strCache>
                  </c:strRef>
                </c:tx>
                <c:spPr>
                  <a:solidFill>
                    <a:schemeClr val="accent6">
                      <a:lumMod val="70000"/>
                      <a:lumOff val="30000"/>
                    </a:schemeClr>
                  </a:solidFill>
                  <a:ln>
                    <a:noFill/>
                  </a:ln>
                  <a:effectLst/>
                </c:spPr>
                <c:invertIfNegative val="0"/>
                <c:cat>
                  <c:numRef>
                    <c:extLst xmlns:c15="http://schemas.microsoft.com/office/drawing/2012/chart">
                      <c:ext xmlns:c15="http://schemas.microsoft.com/office/drawing/2012/chart" uri="{02D57815-91ED-43cb-92C2-25804820EDAC}">
                        <c15:formulaRef>
                          <c15:sqref>CAD!$A$2:$A$85</c15:sqref>
                        </c15:formulaRef>
                      </c:ext>
                    </c:extLst>
                    <c:numCache>
                      <c:formatCode>m/d/yyyy</c:formatCode>
                      <c:ptCount val="83"/>
                      <c:pt idx="0">
                        <c:v>35155</c:v>
                      </c:pt>
                      <c:pt idx="1">
                        <c:v>35246</c:v>
                      </c:pt>
                      <c:pt idx="2">
                        <c:v>35338</c:v>
                      </c:pt>
                      <c:pt idx="3">
                        <c:v>35430</c:v>
                      </c:pt>
                      <c:pt idx="4">
                        <c:v>35520</c:v>
                      </c:pt>
                      <c:pt idx="5">
                        <c:v>35611</c:v>
                      </c:pt>
                      <c:pt idx="6">
                        <c:v>35703</c:v>
                      </c:pt>
                      <c:pt idx="7">
                        <c:v>35795</c:v>
                      </c:pt>
                      <c:pt idx="8">
                        <c:v>35885</c:v>
                      </c:pt>
                      <c:pt idx="9">
                        <c:v>35976</c:v>
                      </c:pt>
                      <c:pt idx="10">
                        <c:v>36068</c:v>
                      </c:pt>
                      <c:pt idx="11">
                        <c:v>36160</c:v>
                      </c:pt>
                      <c:pt idx="12">
                        <c:v>36250</c:v>
                      </c:pt>
                      <c:pt idx="13">
                        <c:v>36341</c:v>
                      </c:pt>
                      <c:pt idx="14">
                        <c:v>36433</c:v>
                      </c:pt>
                      <c:pt idx="15">
                        <c:v>36525</c:v>
                      </c:pt>
                      <c:pt idx="16">
                        <c:v>36616</c:v>
                      </c:pt>
                      <c:pt idx="17">
                        <c:v>36707</c:v>
                      </c:pt>
                      <c:pt idx="18">
                        <c:v>36799</c:v>
                      </c:pt>
                      <c:pt idx="19">
                        <c:v>36891</c:v>
                      </c:pt>
                      <c:pt idx="20">
                        <c:v>36981</c:v>
                      </c:pt>
                      <c:pt idx="21">
                        <c:v>37072</c:v>
                      </c:pt>
                      <c:pt idx="22">
                        <c:v>37164</c:v>
                      </c:pt>
                      <c:pt idx="23">
                        <c:v>37256</c:v>
                      </c:pt>
                      <c:pt idx="24">
                        <c:v>37346</c:v>
                      </c:pt>
                      <c:pt idx="25">
                        <c:v>37437</c:v>
                      </c:pt>
                      <c:pt idx="26">
                        <c:v>37529</c:v>
                      </c:pt>
                      <c:pt idx="27">
                        <c:v>37621</c:v>
                      </c:pt>
                      <c:pt idx="28">
                        <c:v>37711</c:v>
                      </c:pt>
                      <c:pt idx="29">
                        <c:v>37802</c:v>
                      </c:pt>
                      <c:pt idx="30">
                        <c:v>37894</c:v>
                      </c:pt>
                      <c:pt idx="31">
                        <c:v>37986</c:v>
                      </c:pt>
                      <c:pt idx="32">
                        <c:v>38077</c:v>
                      </c:pt>
                      <c:pt idx="33">
                        <c:v>38168</c:v>
                      </c:pt>
                      <c:pt idx="34">
                        <c:v>38260</c:v>
                      </c:pt>
                      <c:pt idx="35">
                        <c:v>38352</c:v>
                      </c:pt>
                      <c:pt idx="36">
                        <c:v>38442</c:v>
                      </c:pt>
                      <c:pt idx="37">
                        <c:v>38533</c:v>
                      </c:pt>
                      <c:pt idx="38">
                        <c:v>38625</c:v>
                      </c:pt>
                      <c:pt idx="39">
                        <c:v>38717</c:v>
                      </c:pt>
                      <c:pt idx="40">
                        <c:v>38807</c:v>
                      </c:pt>
                      <c:pt idx="41">
                        <c:v>38898</c:v>
                      </c:pt>
                      <c:pt idx="42">
                        <c:v>38990</c:v>
                      </c:pt>
                      <c:pt idx="43">
                        <c:v>39082</c:v>
                      </c:pt>
                      <c:pt idx="44">
                        <c:v>39172</c:v>
                      </c:pt>
                      <c:pt idx="45">
                        <c:v>39263</c:v>
                      </c:pt>
                      <c:pt idx="46">
                        <c:v>39355</c:v>
                      </c:pt>
                      <c:pt idx="47">
                        <c:v>39447</c:v>
                      </c:pt>
                      <c:pt idx="48">
                        <c:v>39538</c:v>
                      </c:pt>
                      <c:pt idx="49">
                        <c:v>39629</c:v>
                      </c:pt>
                      <c:pt idx="50">
                        <c:v>39721</c:v>
                      </c:pt>
                      <c:pt idx="51">
                        <c:v>39813</c:v>
                      </c:pt>
                      <c:pt idx="52">
                        <c:v>39903</c:v>
                      </c:pt>
                      <c:pt idx="53">
                        <c:v>39994</c:v>
                      </c:pt>
                      <c:pt idx="54">
                        <c:v>40086</c:v>
                      </c:pt>
                      <c:pt idx="55">
                        <c:v>40178</c:v>
                      </c:pt>
                      <c:pt idx="56">
                        <c:v>40268</c:v>
                      </c:pt>
                      <c:pt idx="57">
                        <c:v>40359</c:v>
                      </c:pt>
                      <c:pt idx="58">
                        <c:v>40451</c:v>
                      </c:pt>
                      <c:pt idx="59">
                        <c:v>40543</c:v>
                      </c:pt>
                      <c:pt idx="60">
                        <c:v>40633</c:v>
                      </c:pt>
                      <c:pt idx="61">
                        <c:v>40724</c:v>
                      </c:pt>
                      <c:pt idx="62">
                        <c:v>40816</c:v>
                      </c:pt>
                      <c:pt idx="63">
                        <c:v>40908</c:v>
                      </c:pt>
                      <c:pt idx="64">
                        <c:v>40999</c:v>
                      </c:pt>
                      <c:pt idx="65">
                        <c:v>41090</c:v>
                      </c:pt>
                      <c:pt idx="66">
                        <c:v>41182</c:v>
                      </c:pt>
                      <c:pt idx="67">
                        <c:v>41274</c:v>
                      </c:pt>
                      <c:pt idx="68">
                        <c:v>41364</c:v>
                      </c:pt>
                      <c:pt idx="69">
                        <c:v>41455</c:v>
                      </c:pt>
                      <c:pt idx="70">
                        <c:v>41547</c:v>
                      </c:pt>
                      <c:pt idx="71">
                        <c:v>41639</c:v>
                      </c:pt>
                      <c:pt idx="72">
                        <c:v>41729</c:v>
                      </c:pt>
                      <c:pt idx="73">
                        <c:v>41820</c:v>
                      </c:pt>
                      <c:pt idx="74">
                        <c:v>41912</c:v>
                      </c:pt>
                      <c:pt idx="75">
                        <c:v>42004</c:v>
                      </c:pt>
                      <c:pt idx="76">
                        <c:v>42094</c:v>
                      </c:pt>
                      <c:pt idx="77">
                        <c:v>42185</c:v>
                      </c:pt>
                      <c:pt idx="78">
                        <c:v>42277</c:v>
                      </c:pt>
                      <c:pt idx="79">
                        <c:v>42369</c:v>
                      </c:pt>
                      <c:pt idx="80">
                        <c:v>42460</c:v>
                      </c:pt>
                      <c:pt idx="81">
                        <c:v>42551</c:v>
                      </c:pt>
                      <c:pt idx="82">
                        <c:v>42643</c:v>
                      </c:pt>
                    </c:numCache>
                  </c:numRef>
                </c:cat>
                <c:val>
                  <c:numLit>
                    <c:ptCount val="0"/>
                  </c:numLit>
                </c:val>
                <c:extLst xmlns:c15="http://schemas.microsoft.com/office/drawing/2012/chart">
                  <c:ext xmlns:c16="http://schemas.microsoft.com/office/drawing/2014/chart" uri="{C3380CC4-5D6E-409C-BE32-E72D297353CC}">
                    <c16:uniqueId val="{00000029-16A0-4B67-AAF0-DF50F93AFE52}"/>
                  </c:ext>
                </c:extLst>
              </c15:ser>
            </c15:filteredBarSeries>
            <c15:filteredBarSeries>
              <c15:ser>
                <c:idx val="42"/>
                <c:order val="42"/>
                <c:tx>
                  <c:strRef>
                    <c:extLst xmlns:c15="http://schemas.microsoft.com/office/drawing/2012/chart">
                      <c:ext xmlns:c15="http://schemas.microsoft.com/office/drawing/2012/chart" uri="{02D57815-91ED-43cb-92C2-25804820EDAC}">
                        <c15:formulaRef>
                          <c15:sqref>CAD!$A$44</c15:sqref>
                        </c15:formulaRef>
                      </c:ext>
                    </c:extLst>
                    <c:strCache>
                      <c:ptCount val="1"/>
                      <c:pt idx="0">
                        <c:v>30/06/2006</c:v>
                      </c:pt>
                    </c:strCache>
                  </c:strRef>
                </c:tx>
                <c:spPr>
                  <a:solidFill>
                    <a:schemeClr val="accent1">
                      <a:lumMod val="70000"/>
                    </a:schemeClr>
                  </a:solidFill>
                  <a:ln>
                    <a:noFill/>
                  </a:ln>
                  <a:effectLst/>
                </c:spPr>
                <c:invertIfNegative val="0"/>
                <c:cat>
                  <c:numRef>
                    <c:extLst xmlns:c15="http://schemas.microsoft.com/office/drawing/2012/chart">
                      <c:ext xmlns:c15="http://schemas.microsoft.com/office/drawing/2012/chart" uri="{02D57815-91ED-43cb-92C2-25804820EDAC}">
                        <c15:formulaRef>
                          <c15:sqref>CAD!$A$2:$A$85</c15:sqref>
                        </c15:formulaRef>
                      </c:ext>
                    </c:extLst>
                    <c:numCache>
                      <c:formatCode>m/d/yyyy</c:formatCode>
                      <c:ptCount val="83"/>
                      <c:pt idx="0">
                        <c:v>35155</c:v>
                      </c:pt>
                      <c:pt idx="1">
                        <c:v>35246</c:v>
                      </c:pt>
                      <c:pt idx="2">
                        <c:v>35338</c:v>
                      </c:pt>
                      <c:pt idx="3">
                        <c:v>35430</c:v>
                      </c:pt>
                      <c:pt idx="4">
                        <c:v>35520</c:v>
                      </c:pt>
                      <c:pt idx="5">
                        <c:v>35611</c:v>
                      </c:pt>
                      <c:pt idx="6">
                        <c:v>35703</c:v>
                      </c:pt>
                      <c:pt idx="7">
                        <c:v>35795</c:v>
                      </c:pt>
                      <c:pt idx="8">
                        <c:v>35885</c:v>
                      </c:pt>
                      <c:pt idx="9">
                        <c:v>35976</c:v>
                      </c:pt>
                      <c:pt idx="10">
                        <c:v>36068</c:v>
                      </c:pt>
                      <c:pt idx="11">
                        <c:v>36160</c:v>
                      </c:pt>
                      <c:pt idx="12">
                        <c:v>36250</c:v>
                      </c:pt>
                      <c:pt idx="13">
                        <c:v>36341</c:v>
                      </c:pt>
                      <c:pt idx="14">
                        <c:v>36433</c:v>
                      </c:pt>
                      <c:pt idx="15">
                        <c:v>36525</c:v>
                      </c:pt>
                      <c:pt idx="16">
                        <c:v>36616</c:v>
                      </c:pt>
                      <c:pt idx="17">
                        <c:v>36707</c:v>
                      </c:pt>
                      <c:pt idx="18">
                        <c:v>36799</c:v>
                      </c:pt>
                      <c:pt idx="19">
                        <c:v>36891</c:v>
                      </c:pt>
                      <c:pt idx="20">
                        <c:v>36981</c:v>
                      </c:pt>
                      <c:pt idx="21">
                        <c:v>37072</c:v>
                      </c:pt>
                      <c:pt idx="22">
                        <c:v>37164</c:v>
                      </c:pt>
                      <c:pt idx="23">
                        <c:v>37256</c:v>
                      </c:pt>
                      <c:pt idx="24">
                        <c:v>37346</c:v>
                      </c:pt>
                      <c:pt idx="25">
                        <c:v>37437</c:v>
                      </c:pt>
                      <c:pt idx="26">
                        <c:v>37529</c:v>
                      </c:pt>
                      <c:pt idx="27">
                        <c:v>37621</c:v>
                      </c:pt>
                      <c:pt idx="28">
                        <c:v>37711</c:v>
                      </c:pt>
                      <c:pt idx="29">
                        <c:v>37802</c:v>
                      </c:pt>
                      <c:pt idx="30">
                        <c:v>37894</c:v>
                      </c:pt>
                      <c:pt idx="31">
                        <c:v>37986</c:v>
                      </c:pt>
                      <c:pt idx="32">
                        <c:v>38077</c:v>
                      </c:pt>
                      <c:pt idx="33">
                        <c:v>38168</c:v>
                      </c:pt>
                      <c:pt idx="34">
                        <c:v>38260</c:v>
                      </c:pt>
                      <c:pt idx="35">
                        <c:v>38352</c:v>
                      </c:pt>
                      <c:pt idx="36">
                        <c:v>38442</c:v>
                      </c:pt>
                      <c:pt idx="37">
                        <c:v>38533</c:v>
                      </c:pt>
                      <c:pt idx="38">
                        <c:v>38625</c:v>
                      </c:pt>
                      <c:pt idx="39">
                        <c:v>38717</c:v>
                      </c:pt>
                      <c:pt idx="40">
                        <c:v>38807</c:v>
                      </c:pt>
                      <c:pt idx="41">
                        <c:v>38898</c:v>
                      </c:pt>
                      <c:pt idx="42">
                        <c:v>38990</c:v>
                      </c:pt>
                      <c:pt idx="43">
                        <c:v>39082</c:v>
                      </c:pt>
                      <c:pt idx="44">
                        <c:v>39172</c:v>
                      </c:pt>
                      <c:pt idx="45">
                        <c:v>39263</c:v>
                      </c:pt>
                      <c:pt idx="46">
                        <c:v>39355</c:v>
                      </c:pt>
                      <c:pt idx="47">
                        <c:v>39447</c:v>
                      </c:pt>
                      <c:pt idx="48">
                        <c:v>39538</c:v>
                      </c:pt>
                      <c:pt idx="49">
                        <c:v>39629</c:v>
                      </c:pt>
                      <c:pt idx="50">
                        <c:v>39721</c:v>
                      </c:pt>
                      <c:pt idx="51">
                        <c:v>39813</c:v>
                      </c:pt>
                      <c:pt idx="52">
                        <c:v>39903</c:v>
                      </c:pt>
                      <c:pt idx="53">
                        <c:v>39994</c:v>
                      </c:pt>
                      <c:pt idx="54">
                        <c:v>40086</c:v>
                      </c:pt>
                      <c:pt idx="55">
                        <c:v>40178</c:v>
                      </c:pt>
                      <c:pt idx="56">
                        <c:v>40268</c:v>
                      </c:pt>
                      <c:pt idx="57">
                        <c:v>40359</c:v>
                      </c:pt>
                      <c:pt idx="58">
                        <c:v>40451</c:v>
                      </c:pt>
                      <c:pt idx="59">
                        <c:v>40543</c:v>
                      </c:pt>
                      <c:pt idx="60">
                        <c:v>40633</c:v>
                      </c:pt>
                      <c:pt idx="61">
                        <c:v>40724</c:v>
                      </c:pt>
                      <c:pt idx="62">
                        <c:v>40816</c:v>
                      </c:pt>
                      <c:pt idx="63">
                        <c:v>40908</c:v>
                      </c:pt>
                      <c:pt idx="64">
                        <c:v>40999</c:v>
                      </c:pt>
                      <c:pt idx="65">
                        <c:v>41090</c:v>
                      </c:pt>
                      <c:pt idx="66">
                        <c:v>41182</c:v>
                      </c:pt>
                      <c:pt idx="67">
                        <c:v>41274</c:v>
                      </c:pt>
                      <c:pt idx="68">
                        <c:v>41364</c:v>
                      </c:pt>
                      <c:pt idx="69">
                        <c:v>41455</c:v>
                      </c:pt>
                      <c:pt idx="70">
                        <c:v>41547</c:v>
                      </c:pt>
                      <c:pt idx="71">
                        <c:v>41639</c:v>
                      </c:pt>
                      <c:pt idx="72">
                        <c:v>41729</c:v>
                      </c:pt>
                      <c:pt idx="73">
                        <c:v>41820</c:v>
                      </c:pt>
                      <c:pt idx="74">
                        <c:v>41912</c:v>
                      </c:pt>
                      <c:pt idx="75">
                        <c:v>42004</c:v>
                      </c:pt>
                      <c:pt idx="76">
                        <c:v>42094</c:v>
                      </c:pt>
                      <c:pt idx="77">
                        <c:v>42185</c:v>
                      </c:pt>
                      <c:pt idx="78">
                        <c:v>42277</c:v>
                      </c:pt>
                      <c:pt idx="79">
                        <c:v>42369</c:v>
                      </c:pt>
                      <c:pt idx="80">
                        <c:v>42460</c:v>
                      </c:pt>
                      <c:pt idx="81">
                        <c:v>42551</c:v>
                      </c:pt>
                      <c:pt idx="82">
                        <c:v>42643</c:v>
                      </c:pt>
                    </c:numCache>
                  </c:numRef>
                </c:cat>
                <c:val>
                  <c:numLit>
                    <c:ptCount val="0"/>
                  </c:numLit>
                </c:val>
                <c:extLst xmlns:c15="http://schemas.microsoft.com/office/drawing/2012/chart">
                  <c:ext xmlns:c16="http://schemas.microsoft.com/office/drawing/2014/chart" uri="{C3380CC4-5D6E-409C-BE32-E72D297353CC}">
                    <c16:uniqueId val="{0000002A-16A0-4B67-AAF0-DF50F93AFE52}"/>
                  </c:ext>
                </c:extLst>
              </c15:ser>
            </c15:filteredBarSeries>
            <c15:filteredBarSeries>
              <c15:ser>
                <c:idx val="43"/>
                <c:order val="43"/>
                <c:tx>
                  <c:strRef>
                    <c:extLst xmlns:c15="http://schemas.microsoft.com/office/drawing/2012/chart">
                      <c:ext xmlns:c15="http://schemas.microsoft.com/office/drawing/2012/chart" uri="{02D57815-91ED-43cb-92C2-25804820EDAC}">
                        <c15:formulaRef>
                          <c15:sqref>CAD!$A$45</c15:sqref>
                        </c15:formulaRef>
                      </c:ext>
                    </c:extLst>
                    <c:strCache>
                      <c:ptCount val="1"/>
                      <c:pt idx="0">
                        <c:v>30/09/2006</c:v>
                      </c:pt>
                    </c:strCache>
                  </c:strRef>
                </c:tx>
                <c:spPr>
                  <a:solidFill>
                    <a:schemeClr val="accent2">
                      <a:lumMod val="70000"/>
                    </a:schemeClr>
                  </a:solidFill>
                  <a:ln>
                    <a:noFill/>
                  </a:ln>
                  <a:effectLst/>
                </c:spPr>
                <c:invertIfNegative val="0"/>
                <c:cat>
                  <c:numRef>
                    <c:extLst xmlns:c15="http://schemas.microsoft.com/office/drawing/2012/chart">
                      <c:ext xmlns:c15="http://schemas.microsoft.com/office/drawing/2012/chart" uri="{02D57815-91ED-43cb-92C2-25804820EDAC}">
                        <c15:formulaRef>
                          <c15:sqref>CAD!$A$2:$A$85</c15:sqref>
                        </c15:formulaRef>
                      </c:ext>
                    </c:extLst>
                    <c:numCache>
                      <c:formatCode>m/d/yyyy</c:formatCode>
                      <c:ptCount val="83"/>
                      <c:pt idx="0">
                        <c:v>35155</c:v>
                      </c:pt>
                      <c:pt idx="1">
                        <c:v>35246</c:v>
                      </c:pt>
                      <c:pt idx="2">
                        <c:v>35338</c:v>
                      </c:pt>
                      <c:pt idx="3">
                        <c:v>35430</c:v>
                      </c:pt>
                      <c:pt idx="4">
                        <c:v>35520</c:v>
                      </c:pt>
                      <c:pt idx="5">
                        <c:v>35611</c:v>
                      </c:pt>
                      <c:pt idx="6">
                        <c:v>35703</c:v>
                      </c:pt>
                      <c:pt idx="7">
                        <c:v>35795</c:v>
                      </c:pt>
                      <c:pt idx="8">
                        <c:v>35885</c:v>
                      </c:pt>
                      <c:pt idx="9">
                        <c:v>35976</c:v>
                      </c:pt>
                      <c:pt idx="10">
                        <c:v>36068</c:v>
                      </c:pt>
                      <c:pt idx="11">
                        <c:v>36160</c:v>
                      </c:pt>
                      <c:pt idx="12">
                        <c:v>36250</c:v>
                      </c:pt>
                      <c:pt idx="13">
                        <c:v>36341</c:v>
                      </c:pt>
                      <c:pt idx="14">
                        <c:v>36433</c:v>
                      </c:pt>
                      <c:pt idx="15">
                        <c:v>36525</c:v>
                      </c:pt>
                      <c:pt idx="16">
                        <c:v>36616</c:v>
                      </c:pt>
                      <c:pt idx="17">
                        <c:v>36707</c:v>
                      </c:pt>
                      <c:pt idx="18">
                        <c:v>36799</c:v>
                      </c:pt>
                      <c:pt idx="19">
                        <c:v>36891</c:v>
                      </c:pt>
                      <c:pt idx="20">
                        <c:v>36981</c:v>
                      </c:pt>
                      <c:pt idx="21">
                        <c:v>37072</c:v>
                      </c:pt>
                      <c:pt idx="22">
                        <c:v>37164</c:v>
                      </c:pt>
                      <c:pt idx="23">
                        <c:v>37256</c:v>
                      </c:pt>
                      <c:pt idx="24">
                        <c:v>37346</c:v>
                      </c:pt>
                      <c:pt idx="25">
                        <c:v>37437</c:v>
                      </c:pt>
                      <c:pt idx="26">
                        <c:v>37529</c:v>
                      </c:pt>
                      <c:pt idx="27">
                        <c:v>37621</c:v>
                      </c:pt>
                      <c:pt idx="28">
                        <c:v>37711</c:v>
                      </c:pt>
                      <c:pt idx="29">
                        <c:v>37802</c:v>
                      </c:pt>
                      <c:pt idx="30">
                        <c:v>37894</c:v>
                      </c:pt>
                      <c:pt idx="31">
                        <c:v>37986</c:v>
                      </c:pt>
                      <c:pt idx="32">
                        <c:v>38077</c:v>
                      </c:pt>
                      <c:pt idx="33">
                        <c:v>38168</c:v>
                      </c:pt>
                      <c:pt idx="34">
                        <c:v>38260</c:v>
                      </c:pt>
                      <c:pt idx="35">
                        <c:v>38352</c:v>
                      </c:pt>
                      <c:pt idx="36">
                        <c:v>38442</c:v>
                      </c:pt>
                      <c:pt idx="37">
                        <c:v>38533</c:v>
                      </c:pt>
                      <c:pt idx="38">
                        <c:v>38625</c:v>
                      </c:pt>
                      <c:pt idx="39">
                        <c:v>38717</c:v>
                      </c:pt>
                      <c:pt idx="40">
                        <c:v>38807</c:v>
                      </c:pt>
                      <c:pt idx="41">
                        <c:v>38898</c:v>
                      </c:pt>
                      <c:pt idx="42">
                        <c:v>38990</c:v>
                      </c:pt>
                      <c:pt idx="43">
                        <c:v>39082</c:v>
                      </c:pt>
                      <c:pt idx="44">
                        <c:v>39172</c:v>
                      </c:pt>
                      <c:pt idx="45">
                        <c:v>39263</c:v>
                      </c:pt>
                      <c:pt idx="46">
                        <c:v>39355</c:v>
                      </c:pt>
                      <c:pt idx="47">
                        <c:v>39447</c:v>
                      </c:pt>
                      <c:pt idx="48">
                        <c:v>39538</c:v>
                      </c:pt>
                      <c:pt idx="49">
                        <c:v>39629</c:v>
                      </c:pt>
                      <c:pt idx="50">
                        <c:v>39721</c:v>
                      </c:pt>
                      <c:pt idx="51">
                        <c:v>39813</c:v>
                      </c:pt>
                      <c:pt idx="52">
                        <c:v>39903</c:v>
                      </c:pt>
                      <c:pt idx="53">
                        <c:v>39994</c:v>
                      </c:pt>
                      <c:pt idx="54">
                        <c:v>40086</c:v>
                      </c:pt>
                      <c:pt idx="55">
                        <c:v>40178</c:v>
                      </c:pt>
                      <c:pt idx="56">
                        <c:v>40268</c:v>
                      </c:pt>
                      <c:pt idx="57">
                        <c:v>40359</c:v>
                      </c:pt>
                      <c:pt idx="58">
                        <c:v>40451</c:v>
                      </c:pt>
                      <c:pt idx="59">
                        <c:v>40543</c:v>
                      </c:pt>
                      <c:pt idx="60">
                        <c:v>40633</c:v>
                      </c:pt>
                      <c:pt idx="61">
                        <c:v>40724</c:v>
                      </c:pt>
                      <c:pt idx="62">
                        <c:v>40816</c:v>
                      </c:pt>
                      <c:pt idx="63">
                        <c:v>40908</c:v>
                      </c:pt>
                      <c:pt idx="64">
                        <c:v>40999</c:v>
                      </c:pt>
                      <c:pt idx="65">
                        <c:v>41090</c:v>
                      </c:pt>
                      <c:pt idx="66">
                        <c:v>41182</c:v>
                      </c:pt>
                      <c:pt idx="67">
                        <c:v>41274</c:v>
                      </c:pt>
                      <c:pt idx="68">
                        <c:v>41364</c:v>
                      </c:pt>
                      <c:pt idx="69">
                        <c:v>41455</c:v>
                      </c:pt>
                      <c:pt idx="70">
                        <c:v>41547</c:v>
                      </c:pt>
                      <c:pt idx="71">
                        <c:v>41639</c:v>
                      </c:pt>
                      <c:pt idx="72">
                        <c:v>41729</c:v>
                      </c:pt>
                      <c:pt idx="73">
                        <c:v>41820</c:v>
                      </c:pt>
                      <c:pt idx="74">
                        <c:v>41912</c:v>
                      </c:pt>
                      <c:pt idx="75">
                        <c:v>42004</c:v>
                      </c:pt>
                      <c:pt idx="76">
                        <c:v>42094</c:v>
                      </c:pt>
                      <c:pt idx="77">
                        <c:v>42185</c:v>
                      </c:pt>
                      <c:pt idx="78">
                        <c:v>42277</c:v>
                      </c:pt>
                      <c:pt idx="79">
                        <c:v>42369</c:v>
                      </c:pt>
                      <c:pt idx="80">
                        <c:v>42460</c:v>
                      </c:pt>
                      <c:pt idx="81">
                        <c:v>42551</c:v>
                      </c:pt>
                      <c:pt idx="82">
                        <c:v>42643</c:v>
                      </c:pt>
                    </c:numCache>
                  </c:numRef>
                </c:cat>
                <c:val>
                  <c:numLit>
                    <c:ptCount val="0"/>
                  </c:numLit>
                </c:val>
                <c:extLst xmlns:c15="http://schemas.microsoft.com/office/drawing/2012/chart">
                  <c:ext xmlns:c16="http://schemas.microsoft.com/office/drawing/2014/chart" uri="{C3380CC4-5D6E-409C-BE32-E72D297353CC}">
                    <c16:uniqueId val="{0000002B-16A0-4B67-AAF0-DF50F93AFE52}"/>
                  </c:ext>
                </c:extLst>
              </c15:ser>
            </c15:filteredBarSeries>
            <c15:filteredBarSeries>
              <c15:ser>
                <c:idx val="44"/>
                <c:order val="44"/>
                <c:tx>
                  <c:strRef>
                    <c:extLst xmlns:c15="http://schemas.microsoft.com/office/drawing/2012/chart">
                      <c:ext xmlns:c15="http://schemas.microsoft.com/office/drawing/2012/chart" uri="{02D57815-91ED-43cb-92C2-25804820EDAC}">
                        <c15:formulaRef>
                          <c15:sqref>CAD!$A$46</c15:sqref>
                        </c15:formulaRef>
                      </c:ext>
                    </c:extLst>
                    <c:strCache>
                      <c:ptCount val="1"/>
                      <c:pt idx="0">
                        <c:v>31/12/2006</c:v>
                      </c:pt>
                    </c:strCache>
                  </c:strRef>
                </c:tx>
                <c:spPr>
                  <a:solidFill>
                    <a:schemeClr val="accent3">
                      <a:lumMod val="70000"/>
                    </a:schemeClr>
                  </a:solidFill>
                  <a:ln>
                    <a:noFill/>
                  </a:ln>
                  <a:effectLst/>
                </c:spPr>
                <c:invertIfNegative val="0"/>
                <c:cat>
                  <c:numRef>
                    <c:extLst xmlns:c15="http://schemas.microsoft.com/office/drawing/2012/chart">
                      <c:ext xmlns:c15="http://schemas.microsoft.com/office/drawing/2012/chart" uri="{02D57815-91ED-43cb-92C2-25804820EDAC}">
                        <c15:formulaRef>
                          <c15:sqref>CAD!$A$2:$A$85</c15:sqref>
                        </c15:formulaRef>
                      </c:ext>
                    </c:extLst>
                    <c:numCache>
                      <c:formatCode>m/d/yyyy</c:formatCode>
                      <c:ptCount val="83"/>
                      <c:pt idx="0">
                        <c:v>35155</c:v>
                      </c:pt>
                      <c:pt idx="1">
                        <c:v>35246</c:v>
                      </c:pt>
                      <c:pt idx="2">
                        <c:v>35338</c:v>
                      </c:pt>
                      <c:pt idx="3">
                        <c:v>35430</c:v>
                      </c:pt>
                      <c:pt idx="4">
                        <c:v>35520</c:v>
                      </c:pt>
                      <c:pt idx="5">
                        <c:v>35611</c:v>
                      </c:pt>
                      <c:pt idx="6">
                        <c:v>35703</c:v>
                      </c:pt>
                      <c:pt idx="7">
                        <c:v>35795</c:v>
                      </c:pt>
                      <c:pt idx="8">
                        <c:v>35885</c:v>
                      </c:pt>
                      <c:pt idx="9">
                        <c:v>35976</c:v>
                      </c:pt>
                      <c:pt idx="10">
                        <c:v>36068</c:v>
                      </c:pt>
                      <c:pt idx="11">
                        <c:v>36160</c:v>
                      </c:pt>
                      <c:pt idx="12">
                        <c:v>36250</c:v>
                      </c:pt>
                      <c:pt idx="13">
                        <c:v>36341</c:v>
                      </c:pt>
                      <c:pt idx="14">
                        <c:v>36433</c:v>
                      </c:pt>
                      <c:pt idx="15">
                        <c:v>36525</c:v>
                      </c:pt>
                      <c:pt idx="16">
                        <c:v>36616</c:v>
                      </c:pt>
                      <c:pt idx="17">
                        <c:v>36707</c:v>
                      </c:pt>
                      <c:pt idx="18">
                        <c:v>36799</c:v>
                      </c:pt>
                      <c:pt idx="19">
                        <c:v>36891</c:v>
                      </c:pt>
                      <c:pt idx="20">
                        <c:v>36981</c:v>
                      </c:pt>
                      <c:pt idx="21">
                        <c:v>37072</c:v>
                      </c:pt>
                      <c:pt idx="22">
                        <c:v>37164</c:v>
                      </c:pt>
                      <c:pt idx="23">
                        <c:v>37256</c:v>
                      </c:pt>
                      <c:pt idx="24">
                        <c:v>37346</c:v>
                      </c:pt>
                      <c:pt idx="25">
                        <c:v>37437</c:v>
                      </c:pt>
                      <c:pt idx="26">
                        <c:v>37529</c:v>
                      </c:pt>
                      <c:pt idx="27">
                        <c:v>37621</c:v>
                      </c:pt>
                      <c:pt idx="28">
                        <c:v>37711</c:v>
                      </c:pt>
                      <c:pt idx="29">
                        <c:v>37802</c:v>
                      </c:pt>
                      <c:pt idx="30">
                        <c:v>37894</c:v>
                      </c:pt>
                      <c:pt idx="31">
                        <c:v>37986</c:v>
                      </c:pt>
                      <c:pt idx="32">
                        <c:v>38077</c:v>
                      </c:pt>
                      <c:pt idx="33">
                        <c:v>38168</c:v>
                      </c:pt>
                      <c:pt idx="34">
                        <c:v>38260</c:v>
                      </c:pt>
                      <c:pt idx="35">
                        <c:v>38352</c:v>
                      </c:pt>
                      <c:pt idx="36">
                        <c:v>38442</c:v>
                      </c:pt>
                      <c:pt idx="37">
                        <c:v>38533</c:v>
                      </c:pt>
                      <c:pt idx="38">
                        <c:v>38625</c:v>
                      </c:pt>
                      <c:pt idx="39">
                        <c:v>38717</c:v>
                      </c:pt>
                      <c:pt idx="40">
                        <c:v>38807</c:v>
                      </c:pt>
                      <c:pt idx="41">
                        <c:v>38898</c:v>
                      </c:pt>
                      <c:pt idx="42">
                        <c:v>38990</c:v>
                      </c:pt>
                      <c:pt idx="43">
                        <c:v>39082</c:v>
                      </c:pt>
                      <c:pt idx="44">
                        <c:v>39172</c:v>
                      </c:pt>
                      <c:pt idx="45">
                        <c:v>39263</c:v>
                      </c:pt>
                      <c:pt idx="46">
                        <c:v>39355</c:v>
                      </c:pt>
                      <c:pt idx="47">
                        <c:v>39447</c:v>
                      </c:pt>
                      <c:pt idx="48">
                        <c:v>39538</c:v>
                      </c:pt>
                      <c:pt idx="49">
                        <c:v>39629</c:v>
                      </c:pt>
                      <c:pt idx="50">
                        <c:v>39721</c:v>
                      </c:pt>
                      <c:pt idx="51">
                        <c:v>39813</c:v>
                      </c:pt>
                      <c:pt idx="52">
                        <c:v>39903</c:v>
                      </c:pt>
                      <c:pt idx="53">
                        <c:v>39994</c:v>
                      </c:pt>
                      <c:pt idx="54">
                        <c:v>40086</c:v>
                      </c:pt>
                      <c:pt idx="55">
                        <c:v>40178</c:v>
                      </c:pt>
                      <c:pt idx="56">
                        <c:v>40268</c:v>
                      </c:pt>
                      <c:pt idx="57">
                        <c:v>40359</c:v>
                      </c:pt>
                      <c:pt idx="58">
                        <c:v>40451</c:v>
                      </c:pt>
                      <c:pt idx="59">
                        <c:v>40543</c:v>
                      </c:pt>
                      <c:pt idx="60">
                        <c:v>40633</c:v>
                      </c:pt>
                      <c:pt idx="61">
                        <c:v>40724</c:v>
                      </c:pt>
                      <c:pt idx="62">
                        <c:v>40816</c:v>
                      </c:pt>
                      <c:pt idx="63">
                        <c:v>40908</c:v>
                      </c:pt>
                      <c:pt idx="64">
                        <c:v>40999</c:v>
                      </c:pt>
                      <c:pt idx="65">
                        <c:v>41090</c:v>
                      </c:pt>
                      <c:pt idx="66">
                        <c:v>41182</c:v>
                      </c:pt>
                      <c:pt idx="67">
                        <c:v>41274</c:v>
                      </c:pt>
                      <c:pt idx="68">
                        <c:v>41364</c:v>
                      </c:pt>
                      <c:pt idx="69">
                        <c:v>41455</c:v>
                      </c:pt>
                      <c:pt idx="70">
                        <c:v>41547</c:v>
                      </c:pt>
                      <c:pt idx="71">
                        <c:v>41639</c:v>
                      </c:pt>
                      <c:pt idx="72">
                        <c:v>41729</c:v>
                      </c:pt>
                      <c:pt idx="73">
                        <c:v>41820</c:v>
                      </c:pt>
                      <c:pt idx="74">
                        <c:v>41912</c:v>
                      </c:pt>
                      <c:pt idx="75">
                        <c:v>42004</c:v>
                      </c:pt>
                      <c:pt idx="76">
                        <c:v>42094</c:v>
                      </c:pt>
                      <c:pt idx="77">
                        <c:v>42185</c:v>
                      </c:pt>
                      <c:pt idx="78">
                        <c:v>42277</c:v>
                      </c:pt>
                      <c:pt idx="79">
                        <c:v>42369</c:v>
                      </c:pt>
                      <c:pt idx="80">
                        <c:v>42460</c:v>
                      </c:pt>
                      <c:pt idx="81">
                        <c:v>42551</c:v>
                      </c:pt>
                      <c:pt idx="82">
                        <c:v>42643</c:v>
                      </c:pt>
                    </c:numCache>
                  </c:numRef>
                </c:cat>
                <c:val>
                  <c:numLit>
                    <c:ptCount val="0"/>
                  </c:numLit>
                </c:val>
                <c:extLst xmlns:c15="http://schemas.microsoft.com/office/drawing/2012/chart">
                  <c:ext xmlns:c16="http://schemas.microsoft.com/office/drawing/2014/chart" uri="{C3380CC4-5D6E-409C-BE32-E72D297353CC}">
                    <c16:uniqueId val="{0000002C-16A0-4B67-AAF0-DF50F93AFE52}"/>
                  </c:ext>
                </c:extLst>
              </c15:ser>
            </c15:filteredBarSeries>
            <c15:filteredBarSeries>
              <c15:ser>
                <c:idx val="45"/>
                <c:order val="45"/>
                <c:tx>
                  <c:strRef>
                    <c:extLst xmlns:c15="http://schemas.microsoft.com/office/drawing/2012/chart">
                      <c:ext xmlns:c15="http://schemas.microsoft.com/office/drawing/2012/chart" uri="{02D57815-91ED-43cb-92C2-25804820EDAC}">
                        <c15:formulaRef>
                          <c15:sqref>CAD!$A$47</c15:sqref>
                        </c15:formulaRef>
                      </c:ext>
                    </c:extLst>
                    <c:strCache>
                      <c:ptCount val="1"/>
                      <c:pt idx="0">
                        <c:v>31/03/2007</c:v>
                      </c:pt>
                    </c:strCache>
                  </c:strRef>
                </c:tx>
                <c:spPr>
                  <a:solidFill>
                    <a:schemeClr val="accent4">
                      <a:lumMod val="70000"/>
                    </a:schemeClr>
                  </a:solidFill>
                  <a:ln>
                    <a:noFill/>
                  </a:ln>
                  <a:effectLst/>
                </c:spPr>
                <c:invertIfNegative val="0"/>
                <c:cat>
                  <c:numRef>
                    <c:extLst xmlns:c15="http://schemas.microsoft.com/office/drawing/2012/chart">
                      <c:ext xmlns:c15="http://schemas.microsoft.com/office/drawing/2012/chart" uri="{02D57815-91ED-43cb-92C2-25804820EDAC}">
                        <c15:formulaRef>
                          <c15:sqref>CAD!$A$2:$A$85</c15:sqref>
                        </c15:formulaRef>
                      </c:ext>
                    </c:extLst>
                    <c:numCache>
                      <c:formatCode>m/d/yyyy</c:formatCode>
                      <c:ptCount val="83"/>
                      <c:pt idx="0">
                        <c:v>35155</c:v>
                      </c:pt>
                      <c:pt idx="1">
                        <c:v>35246</c:v>
                      </c:pt>
                      <c:pt idx="2">
                        <c:v>35338</c:v>
                      </c:pt>
                      <c:pt idx="3">
                        <c:v>35430</c:v>
                      </c:pt>
                      <c:pt idx="4">
                        <c:v>35520</c:v>
                      </c:pt>
                      <c:pt idx="5">
                        <c:v>35611</c:v>
                      </c:pt>
                      <c:pt idx="6">
                        <c:v>35703</c:v>
                      </c:pt>
                      <c:pt idx="7">
                        <c:v>35795</c:v>
                      </c:pt>
                      <c:pt idx="8">
                        <c:v>35885</c:v>
                      </c:pt>
                      <c:pt idx="9">
                        <c:v>35976</c:v>
                      </c:pt>
                      <c:pt idx="10">
                        <c:v>36068</c:v>
                      </c:pt>
                      <c:pt idx="11">
                        <c:v>36160</c:v>
                      </c:pt>
                      <c:pt idx="12">
                        <c:v>36250</c:v>
                      </c:pt>
                      <c:pt idx="13">
                        <c:v>36341</c:v>
                      </c:pt>
                      <c:pt idx="14">
                        <c:v>36433</c:v>
                      </c:pt>
                      <c:pt idx="15">
                        <c:v>36525</c:v>
                      </c:pt>
                      <c:pt idx="16">
                        <c:v>36616</c:v>
                      </c:pt>
                      <c:pt idx="17">
                        <c:v>36707</c:v>
                      </c:pt>
                      <c:pt idx="18">
                        <c:v>36799</c:v>
                      </c:pt>
                      <c:pt idx="19">
                        <c:v>36891</c:v>
                      </c:pt>
                      <c:pt idx="20">
                        <c:v>36981</c:v>
                      </c:pt>
                      <c:pt idx="21">
                        <c:v>37072</c:v>
                      </c:pt>
                      <c:pt idx="22">
                        <c:v>37164</c:v>
                      </c:pt>
                      <c:pt idx="23">
                        <c:v>37256</c:v>
                      </c:pt>
                      <c:pt idx="24">
                        <c:v>37346</c:v>
                      </c:pt>
                      <c:pt idx="25">
                        <c:v>37437</c:v>
                      </c:pt>
                      <c:pt idx="26">
                        <c:v>37529</c:v>
                      </c:pt>
                      <c:pt idx="27">
                        <c:v>37621</c:v>
                      </c:pt>
                      <c:pt idx="28">
                        <c:v>37711</c:v>
                      </c:pt>
                      <c:pt idx="29">
                        <c:v>37802</c:v>
                      </c:pt>
                      <c:pt idx="30">
                        <c:v>37894</c:v>
                      </c:pt>
                      <c:pt idx="31">
                        <c:v>37986</c:v>
                      </c:pt>
                      <c:pt idx="32">
                        <c:v>38077</c:v>
                      </c:pt>
                      <c:pt idx="33">
                        <c:v>38168</c:v>
                      </c:pt>
                      <c:pt idx="34">
                        <c:v>38260</c:v>
                      </c:pt>
                      <c:pt idx="35">
                        <c:v>38352</c:v>
                      </c:pt>
                      <c:pt idx="36">
                        <c:v>38442</c:v>
                      </c:pt>
                      <c:pt idx="37">
                        <c:v>38533</c:v>
                      </c:pt>
                      <c:pt idx="38">
                        <c:v>38625</c:v>
                      </c:pt>
                      <c:pt idx="39">
                        <c:v>38717</c:v>
                      </c:pt>
                      <c:pt idx="40">
                        <c:v>38807</c:v>
                      </c:pt>
                      <c:pt idx="41">
                        <c:v>38898</c:v>
                      </c:pt>
                      <c:pt idx="42">
                        <c:v>38990</c:v>
                      </c:pt>
                      <c:pt idx="43">
                        <c:v>39082</c:v>
                      </c:pt>
                      <c:pt idx="44">
                        <c:v>39172</c:v>
                      </c:pt>
                      <c:pt idx="45">
                        <c:v>39263</c:v>
                      </c:pt>
                      <c:pt idx="46">
                        <c:v>39355</c:v>
                      </c:pt>
                      <c:pt idx="47">
                        <c:v>39447</c:v>
                      </c:pt>
                      <c:pt idx="48">
                        <c:v>39538</c:v>
                      </c:pt>
                      <c:pt idx="49">
                        <c:v>39629</c:v>
                      </c:pt>
                      <c:pt idx="50">
                        <c:v>39721</c:v>
                      </c:pt>
                      <c:pt idx="51">
                        <c:v>39813</c:v>
                      </c:pt>
                      <c:pt idx="52">
                        <c:v>39903</c:v>
                      </c:pt>
                      <c:pt idx="53">
                        <c:v>39994</c:v>
                      </c:pt>
                      <c:pt idx="54">
                        <c:v>40086</c:v>
                      </c:pt>
                      <c:pt idx="55">
                        <c:v>40178</c:v>
                      </c:pt>
                      <c:pt idx="56">
                        <c:v>40268</c:v>
                      </c:pt>
                      <c:pt idx="57">
                        <c:v>40359</c:v>
                      </c:pt>
                      <c:pt idx="58">
                        <c:v>40451</c:v>
                      </c:pt>
                      <c:pt idx="59">
                        <c:v>40543</c:v>
                      </c:pt>
                      <c:pt idx="60">
                        <c:v>40633</c:v>
                      </c:pt>
                      <c:pt idx="61">
                        <c:v>40724</c:v>
                      </c:pt>
                      <c:pt idx="62">
                        <c:v>40816</c:v>
                      </c:pt>
                      <c:pt idx="63">
                        <c:v>40908</c:v>
                      </c:pt>
                      <c:pt idx="64">
                        <c:v>40999</c:v>
                      </c:pt>
                      <c:pt idx="65">
                        <c:v>41090</c:v>
                      </c:pt>
                      <c:pt idx="66">
                        <c:v>41182</c:v>
                      </c:pt>
                      <c:pt idx="67">
                        <c:v>41274</c:v>
                      </c:pt>
                      <c:pt idx="68">
                        <c:v>41364</c:v>
                      </c:pt>
                      <c:pt idx="69">
                        <c:v>41455</c:v>
                      </c:pt>
                      <c:pt idx="70">
                        <c:v>41547</c:v>
                      </c:pt>
                      <c:pt idx="71">
                        <c:v>41639</c:v>
                      </c:pt>
                      <c:pt idx="72">
                        <c:v>41729</c:v>
                      </c:pt>
                      <c:pt idx="73">
                        <c:v>41820</c:v>
                      </c:pt>
                      <c:pt idx="74">
                        <c:v>41912</c:v>
                      </c:pt>
                      <c:pt idx="75">
                        <c:v>42004</c:v>
                      </c:pt>
                      <c:pt idx="76">
                        <c:v>42094</c:v>
                      </c:pt>
                      <c:pt idx="77">
                        <c:v>42185</c:v>
                      </c:pt>
                      <c:pt idx="78">
                        <c:v>42277</c:v>
                      </c:pt>
                      <c:pt idx="79">
                        <c:v>42369</c:v>
                      </c:pt>
                      <c:pt idx="80">
                        <c:v>42460</c:v>
                      </c:pt>
                      <c:pt idx="81">
                        <c:v>42551</c:v>
                      </c:pt>
                      <c:pt idx="82">
                        <c:v>42643</c:v>
                      </c:pt>
                    </c:numCache>
                  </c:numRef>
                </c:cat>
                <c:val>
                  <c:numLit>
                    <c:ptCount val="0"/>
                  </c:numLit>
                </c:val>
                <c:extLst xmlns:c15="http://schemas.microsoft.com/office/drawing/2012/chart">
                  <c:ext xmlns:c16="http://schemas.microsoft.com/office/drawing/2014/chart" uri="{C3380CC4-5D6E-409C-BE32-E72D297353CC}">
                    <c16:uniqueId val="{0000002D-16A0-4B67-AAF0-DF50F93AFE52}"/>
                  </c:ext>
                </c:extLst>
              </c15:ser>
            </c15:filteredBarSeries>
            <c15:filteredBarSeries>
              <c15:ser>
                <c:idx val="46"/>
                <c:order val="46"/>
                <c:tx>
                  <c:strRef>
                    <c:extLst xmlns:c15="http://schemas.microsoft.com/office/drawing/2012/chart">
                      <c:ext xmlns:c15="http://schemas.microsoft.com/office/drawing/2012/chart" uri="{02D57815-91ED-43cb-92C2-25804820EDAC}">
                        <c15:formulaRef>
                          <c15:sqref>CAD!$A$48</c15:sqref>
                        </c15:formulaRef>
                      </c:ext>
                    </c:extLst>
                    <c:strCache>
                      <c:ptCount val="1"/>
                      <c:pt idx="0">
                        <c:v>30/06/2007</c:v>
                      </c:pt>
                    </c:strCache>
                  </c:strRef>
                </c:tx>
                <c:spPr>
                  <a:solidFill>
                    <a:schemeClr val="accent5">
                      <a:lumMod val="70000"/>
                    </a:schemeClr>
                  </a:solidFill>
                  <a:ln>
                    <a:noFill/>
                  </a:ln>
                  <a:effectLst/>
                </c:spPr>
                <c:invertIfNegative val="0"/>
                <c:cat>
                  <c:numRef>
                    <c:extLst xmlns:c15="http://schemas.microsoft.com/office/drawing/2012/chart">
                      <c:ext xmlns:c15="http://schemas.microsoft.com/office/drawing/2012/chart" uri="{02D57815-91ED-43cb-92C2-25804820EDAC}">
                        <c15:formulaRef>
                          <c15:sqref>CAD!$A$2:$A$85</c15:sqref>
                        </c15:formulaRef>
                      </c:ext>
                    </c:extLst>
                    <c:numCache>
                      <c:formatCode>m/d/yyyy</c:formatCode>
                      <c:ptCount val="83"/>
                      <c:pt idx="0">
                        <c:v>35155</c:v>
                      </c:pt>
                      <c:pt idx="1">
                        <c:v>35246</c:v>
                      </c:pt>
                      <c:pt idx="2">
                        <c:v>35338</c:v>
                      </c:pt>
                      <c:pt idx="3">
                        <c:v>35430</c:v>
                      </c:pt>
                      <c:pt idx="4">
                        <c:v>35520</c:v>
                      </c:pt>
                      <c:pt idx="5">
                        <c:v>35611</c:v>
                      </c:pt>
                      <c:pt idx="6">
                        <c:v>35703</c:v>
                      </c:pt>
                      <c:pt idx="7">
                        <c:v>35795</c:v>
                      </c:pt>
                      <c:pt idx="8">
                        <c:v>35885</c:v>
                      </c:pt>
                      <c:pt idx="9">
                        <c:v>35976</c:v>
                      </c:pt>
                      <c:pt idx="10">
                        <c:v>36068</c:v>
                      </c:pt>
                      <c:pt idx="11">
                        <c:v>36160</c:v>
                      </c:pt>
                      <c:pt idx="12">
                        <c:v>36250</c:v>
                      </c:pt>
                      <c:pt idx="13">
                        <c:v>36341</c:v>
                      </c:pt>
                      <c:pt idx="14">
                        <c:v>36433</c:v>
                      </c:pt>
                      <c:pt idx="15">
                        <c:v>36525</c:v>
                      </c:pt>
                      <c:pt idx="16">
                        <c:v>36616</c:v>
                      </c:pt>
                      <c:pt idx="17">
                        <c:v>36707</c:v>
                      </c:pt>
                      <c:pt idx="18">
                        <c:v>36799</c:v>
                      </c:pt>
                      <c:pt idx="19">
                        <c:v>36891</c:v>
                      </c:pt>
                      <c:pt idx="20">
                        <c:v>36981</c:v>
                      </c:pt>
                      <c:pt idx="21">
                        <c:v>37072</c:v>
                      </c:pt>
                      <c:pt idx="22">
                        <c:v>37164</c:v>
                      </c:pt>
                      <c:pt idx="23">
                        <c:v>37256</c:v>
                      </c:pt>
                      <c:pt idx="24">
                        <c:v>37346</c:v>
                      </c:pt>
                      <c:pt idx="25">
                        <c:v>37437</c:v>
                      </c:pt>
                      <c:pt idx="26">
                        <c:v>37529</c:v>
                      </c:pt>
                      <c:pt idx="27">
                        <c:v>37621</c:v>
                      </c:pt>
                      <c:pt idx="28">
                        <c:v>37711</c:v>
                      </c:pt>
                      <c:pt idx="29">
                        <c:v>37802</c:v>
                      </c:pt>
                      <c:pt idx="30">
                        <c:v>37894</c:v>
                      </c:pt>
                      <c:pt idx="31">
                        <c:v>37986</c:v>
                      </c:pt>
                      <c:pt idx="32">
                        <c:v>38077</c:v>
                      </c:pt>
                      <c:pt idx="33">
                        <c:v>38168</c:v>
                      </c:pt>
                      <c:pt idx="34">
                        <c:v>38260</c:v>
                      </c:pt>
                      <c:pt idx="35">
                        <c:v>38352</c:v>
                      </c:pt>
                      <c:pt idx="36">
                        <c:v>38442</c:v>
                      </c:pt>
                      <c:pt idx="37">
                        <c:v>38533</c:v>
                      </c:pt>
                      <c:pt idx="38">
                        <c:v>38625</c:v>
                      </c:pt>
                      <c:pt idx="39">
                        <c:v>38717</c:v>
                      </c:pt>
                      <c:pt idx="40">
                        <c:v>38807</c:v>
                      </c:pt>
                      <c:pt idx="41">
                        <c:v>38898</c:v>
                      </c:pt>
                      <c:pt idx="42">
                        <c:v>38990</c:v>
                      </c:pt>
                      <c:pt idx="43">
                        <c:v>39082</c:v>
                      </c:pt>
                      <c:pt idx="44">
                        <c:v>39172</c:v>
                      </c:pt>
                      <c:pt idx="45">
                        <c:v>39263</c:v>
                      </c:pt>
                      <c:pt idx="46">
                        <c:v>39355</c:v>
                      </c:pt>
                      <c:pt idx="47">
                        <c:v>39447</c:v>
                      </c:pt>
                      <c:pt idx="48">
                        <c:v>39538</c:v>
                      </c:pt>
                      <c:pt idx="49">
                        <c:v>39629</c:v>
                      </c:pt>
                      <c:pt idx="50">
                        <c:v>39721</c:v>
                      </c:pt>
                      <c:pt idx="51">
                        <c:v>39813</c:v>
                      </c:pt>
                      <c:pt idx="52">
                        <c:v>39903</c:v>
                      </c:pt>
                      <c:pt idx="53">
                        <c:v>39994</c:v>
                      </c:pt>
                      <c:pt idx="54">
                        <c:v>40086</c:v>
                      </c:pt>
                      <c:pt idx="55">
                        <c:v>40178</c:v>
                      </c:pt>
                      <c:pt idx="56">
                        <c:v>40268</c:v>
                      </c:pt>
                      <c:pt idx="57">
                        <c:v>40359</c:v>
                      </c:pt>
                      <c:pt idx="58">
                        <c:v>40451</c:v>
                      </c:pt>
                      <c:pt idx="59">
                        <c:v>40543</c:v>
                      </c:pt>
                      <c:pt idx="60">
                        <c:v>40633</c:v>
                      </c:pt>
                      <c:pt idx="61">
                        <c:v>40724</c:v>
                      </c:pt>
                      <c:pt idx="62">
                        <c:v>40816</c:v>
                      </c:pt>
                      <c:pt idx="63">
                        <c:v>40908</c:v>
                      </c:pt>
                      <c:pt idx="64">
                        <c:v>40999</c:v>
                      </c:pt>
                      <c:pt idx="65">
                        <c:v>41090</c:v>
                      </c:pt>
                      <c:pt idx="66">
                        <c:v>41182</c:v>
                      </c:pt>
                      <c:pt idx="67">
                        <c:v>41274</c:v>
                      </c:pt>
                      <c:pt idx="68">
                        <c:v>41364</c:v>
                      </c:pt>
                      <c:pt idx="69">
                        <c:v>41455</c:v>
                      </c:pt>
                      <c:pt idx="70">
                        <c:v>41547</c:v>
                      </c:pt>
                      <c:pt idx="71">
                        <c:v>41639</c:v>
                      </c:pt>
                      <c:pt idx="72">
                        <c:v>41729</c:v>
                      </c:pt>
                      <c:pt idx="73">
                        <c:v>41820</c:v>
                      </c:pt>
                      <c:pt idx="74">
                        <c:v>41912</c:v>
                      </c:pt>
                      <c:pt idx="75">
                        <c:v>42004</c:v>
                      </c:pt>
                      <c:pt idx="76">
                        <c:v>42094</c:v>
                      </c:pt>
                      <c:pt idx="77">
                        <c:v>42185</c:v>
                      </c:pt>
                      <c:pt idx="78">
                        <c:v>42277</c:v>
                      </c:pt>
                      <c:pt idx="79">
                        <c:v>42369</c:v>
                      </c:pt>
                      <c:pt idx="80">
                        <c:v>42460</c:v>
                      </c:pt>
                      <c:pt idx="81">
                        <c:v>42551</c:v>
                      </c:pt>
                      <c:pt idx="82">
                        <c:v>42643</c:v>
                      </c:pt>
                    </c:numCache>
                  </c:numRef>
                </c:cat>
                <c:val>
                  <c:numLit>
                    <c:ptCount val="0"/>
                  </c:numLit>
                </c:val>
                <c:extLst xmlns:c15="http://schemas.microsoft.com/office/drawing/2012/chart">
                  <c:ext xmlns:c16="http://schemas.microsoft.com/office/drawing/2014/chart" uri="{C3380CC4-5D6E-409C-BE32-E72D297353CC}">
                    <c16:uniqueId val="{0000002E-16A0-4B67-AAF0-DF50F93AFE52}"/>
                  </c:ext>
                </c:extLst>
              </c15:ser>
            </c15:filteredBarSeries>
            <c15:filteredBarSeries>
              <c15:ser>
                <c:idx val="47"/>
                <c:order val="47"/>
                <c:tx>
                  <c:strRef>
                    <c:extLst xmlns:c15="http://schemas.microsoft.com/office/drawing/2012/chart">
                      <c:ext xmlns:c15="http://schemas.microsoft.com/office/drawing/2012/chart" uri="{02D57815-91ED-43cb-92C2-25804820EDAC}">
                        <c15:formulaRef>
                          <c15:sqref>CAD!$A$49</c15:sqref>
                        </c15:formulaRef>
                      </c:ext>
                    </c:extLst>
                    <c:strCache>
                      <c:ptCount val="1"/>
                      <c:pt idx="0">
                        <c:v>30/09/2007</c:v>
                      </c:pt>
                    </c:strCache>
                  </c:strRef>
                </c:tx>
                <c:spPr>
                  <a:solidFill>
                    <a:schemeClr val="accent6">
                      <a:lumMod val="70000"/>
                    </a:schemeClr>
                  </a:solidFill>
                  <a:ln>
                    <a:noFill/>
                  </a:ln>
                  <a:effectLst/>
                </c:spPr>
                <c:invertIfNegative val="0"/>
                <c:cat>
                  <c:numRef>
                    <c:extLst xmlns:c15="http://schemas.microsoft.com/office/drawing/2012/chart">
                      <c:ext xmlns:c15="http://schemas.microsoft.com/office/drawing/2012/chart" uri="{02D57815-91ED-43cb-92C2-25804820EDAC}">
                        <c15:formulaRef>
                          <c15:sqref>CAD!$A$2:$A$85</c15:sqref>
                        </c15:formulaRef>
                      </c:ext>
                    </c:extLst>
                    <c:numCache>
                      <c:formatCode>m/d/yyyy</c:formatCode>
                      <c:ptCount val="83"/>
                      <c:pt idx="0">
                        <c:v>35155</c:v>
                      </c:pt>
                      <c:pt idx="1">
                        <c:v>35246</c:v>
                      </c:pt>
                      <c:pt idx="2">
                        <c:v>35338</c:v>
                      </c:pt>
                      <c:pt idx="3">
                        <c:v>35430</c:v>
                      </c:pt>
                      <c:pt idx="4">
                        <c:v>35520</c:v>
                      </c:pt>
                      <c:pt idx="5">
                        <c:v>35611</c:v>
                      </c:pt>
                      <c:pt idx="6">
                        <c:v>35703</c:v>
                      </c:pt>
                      <c:pt idx="7">
                        <c:v>35795</c:v>
                      </c:pt>
                      <c:pt idx="8">
                        <c:v>35885</c:v>
                      </c:pt>
                      <c:pt idx="9">
                        <c:v>35976</c:v>
                      </c:pt>
                      <c:pt idx="10">
                        <c:v>36068</c:v>
                      </c:pt>
                      <c:pt idx="11">
                        <c:v>36160</c:v>
                      </c:pt>
                      <c:pt idx="12">
                        <c:v>36250</c:v>
                      </c:pt>
                      <c:pt idx="13">
                        <c:v>36341</c:v>
                      </c:pt>
                      <c:pt idx="14">
                        <c:v>36433</c:v>
                      </c:pt>
                      <c:pt idx="15">
                        <c:v>36525</c:v>
                      </c:pt>
                      <c:pt idx="16">
                        <c:v>36616</c:v>
                      </c:pt>
                      <c:pt idx="17">
                        <c:v>36707</c:v>
                      </c:pt>
                      <c:pt idx="18">
                        <c:v>36799</c:v>
                      </c:pt>
                      <c:pt idx="19">
                        <c:v>36891</c:v>
                      </c:pt>
                      <c:pt idx="20">
                        <c:v>36981</c:v>
                      </c:pt>
                      <c:pt idx="21">
                        <c:v>37072</c:v>
                      </c:pt>
                      <c:pt idx="22">
                        <c:v>37164</c:v>
                      </c:pt>
                      <c:pt idx="23">
                        <c:v>37256</c:v>
                      </c:pt>
                      <c:pt idx="24">
                        <c:v>37346</c:v>
                      </c:pt>
                      <c:pt idx="25">
                        <c:v>37437</c:v>
                      </c:pt>
                      <c:pt idx="26">
                        <c:v>37529</c:v>
                      </c:pt>
                      <c:pt idx="27">
                        <c:v>37621</c:v>
                      </c:pt>
                      <c:pt idx="28">
                        <c:v>37711</c:v>
                      </c:pt>
                      <c:pt idx="29">
                        <c:v>37802</c:v>
                      </c:pt>
                      <c:pt idx="30">
                        <c:v>37894</c:v>
                      </c:pt>
                      <c:pt idx="31">
                        <c:v>37986</c:v>
                      </c:pt>
                      <c:pt idx="32">
                        <c:v>38077</c:v>
                      </c:pt>
                      <c:pt idx="33">
                        <c:v>38168</c:v>
                      </c:pt>
                      <c:pt idx="34">
                        <c:v>38260</c:v>
                      </c:pt>
                      <c:pt idx="35">
                        <c:v>38352</c:v>
                      </c:pt>
                      <c:pt idx="36">
                        <c:v>38442</c:v>
                      </c:pt>
                      <c:pt idx="37">
                        <c:v>38533</c:v>
                      </c:pt>
                      <c:pt idx="38">
                        <c:v>38625</c:v>
                      </c:pt>
                      <c:pt idx="39">
                        <c:v>38717</c:v>
                      </c:pt>
                      <c:pt idx="40">
                        <c:v>38807</c:v>
                      </c:pt>
                      <c:pt idx="41">
                        <c:v>38898</c:v>
                      </c:pt>
                      <c:pt idx="42">
                        <c:v>38990</c:v>
                      </c:pt>
                      <c:pt idx="43">
                        <c:v>39082</c:v>
                      </c:pt>
                      <c:pt idx="44">
                        <c:v>39172</c:v>
                      </c:pt>
                      <c:pt idx="45">
                        <c:v>39263</c:v>
                      </c:pt>
                      <c:pt idx="46">
                        <c:v>39355</c:v>
                      </c:pt>
                      <c:pt idx="47">
                        <c:v>39447</c:v>
                      </c:pt>
                      <c:pt idx="48">
                        <c:v>39538</c:v>
                      </c:pt>
                      <c:pt idx="49">
                        <c:v>39629</c:v>
                      </c:pt>
                      <c:pt idx="50">
                        <c:v>39721</c:v>
                      </c:pt>
                      <c:pt idx="51">
                        <c:v>39813</c:v>
                      </c:pt>
                      <c:pt idx="52">
                        <c:v>39903</c:v>
                      </c:pt>
                      <c:pt idx="53">
                        <c:v>39994</c:v>
                      </c:pt>
                      <c:pt idx="54">
                        <c:v>40086</c:v>
                      </c:pt>
                      <c:pt idx="55">
                        <c:v>40178</c:v>
                      </c:pt>
                      <c:pt idx="56">
                        <c:v>40268</c:v>
                      </c:pt>
                      <c:pt idx="57">
                        <c:v>40359</c:v>
                      </c:pt>
                      <c:pt idx="58">
                        <c:v>40451</c:v>
                      </c:pt>
                      <c:pt idx="59">
                        <c:v>40543</c:v>
                      </c:pt>
                      <c:pt idx="60">
                        <c:v>40633</c:v>
                      </c:pt>
                      <c:pt idx="61">
                        <c:v>40724</c:v>
                      </c:pt>
                      <c:pt idx="62">
                        <c:v>40816</c:v>
                      </c:pt>
                      <c:pt idx="63">
                        <c:v>40908</c:v>
                      </c:pt>
                      <c:pt idx="64">
                        <c:v>40999</c:v>
                      </c:pt>
                      <c:pt idx="65">
                        <c:v>41090</c:v>
                      </c:pt>
                      <c:pt idx="66">
                        <c:v>41182</c:v>
                      </c:pt>
                      <c:pt idx="67">
                        <c:v>41274</c:v>
                      </c:pt>
                      <c:pt idx="68">
                        <c:v>41364</c:v>
                      </c:pt>
                      <c:pt idx="69">
                        <c:v>41455</c:v>
                      </c:pt>
                      <c:pt idx="70">
                        <c:v>41547</c:v>
                      </c:pt>
                      <c:pt idx="71">
                        <c:v>41639</c:v>
                      </c:pt>
                      <c:pt idx="72">
                        <c:v>41729</c:v>
                      </c:pt>
                      <c:pt idx="73">
                        <c:v>41820</c:v>
                      </c:pt>
                      <c:pt idx="74">
                        <c:v>41912</c:v>
                      </c:pt>
                      <c:pt idx="75">
                        <c:v>42004</c:v>
                      </c:pt>
                      <c:pt idx="76">
                        <c:v>42094</c:v>
                      </c:pt>
                      <c:pt idx="77">
                        <c:v>42185</c:v>
                      </c:pt>
                      <c:pt idx="78">
                        <c:v>42277</c:v>
                      </c:pt>
                      <c:pt idx="79">
                        <c:v>42369</c:v>
                      </c:pt>
                      <c:pt idx="80">
                        <c:v>42460</c:v>
                      </c:pt>
                      <c:pt idx="81">
                        <c:v>42551</c:v>
                      </c:pt>
                      <c:pt idx="82">
                        <c:v>42643</c:v>
                      </c:pt>
                    </c:numCache>
                  </c:numRef>
                </c:cat>
                <c:val>
                  <c:numLit>
                    <c:ptCount val="0"/>
                  </c:numLit>
                </c:val>
                <c:extLst xmlns:c15="http://schemas.microsoft.com/office/drawing/2012/chart">
                  <c:ext xmlns:c16="http://schemas.microsoft.com/office/drawing/2014/chart" uri="{C3380CC4-5D6E-409C-BE32-E72D297353CC}">
                    <c16:uniqueId val="{0000002F-16A0-4B67-AAF0-DF50F93AFE52}"/>
                  </c:ext>
                </c:extLst>
              </c15:ser>
            </c15:filteredBarSeries>
            <c15:filteredBarSeries>
              <c15:ser>
                <c:idx val="48"/>
                <c:order val="48"/>
                <c:tx>
                  <c:strRef>
                    <c:extLst xmlns:c15="http://schemas.microsoft.com/office/drawing/2012/chart">
                      <c:ext xmlns:c15="http://schemas.microsoft.com/office/drawing/2012/chart" uri="{02D57815-91ED-43cb-92C2-25804820EDAC}">
                        <c15:formulaRef>
                          <c15:sqref>CAD!$A$50</c15:sqref>
                        </c15:formulaRef>
                      </c:ext>
                    </c:extLst>
                    <c:strCache>
                      <c:ptCount val="1"/>
                      <c:pt idx="0">
                        <c:v>31/12/2007</c:v>
                      </c:pt>
                    </c:strCache>
                  </c:strRef>
                </c:tx>
                <c:spPr>
                  <a:solidFill>
                    <a:schemeClr val="accent1">
                      <a:lumMod val="50000"/>
                      <a:lumOff val="50000"/>
                    </a:schemeClr>
                  </a:solidFill>
                  <a:ln>
                    <a:noFill/>
                  </a:ln>
                  <a:effectLst/>
                </c:spPr>
                <c:invertIfNegative val="0"/>
                <c:cat>
                  <c:numRef>
                    <c:extLst xmlns:c15="http://schemas.microsoft.com/office/drawing/2012/chart">
                      <c:ext xmlns:c15="http://schemas.microsoft.com/office/drawing/2012/chart" uri="{02D57815-91ED-43cb-92C2-25804820EDAC}">
                        <c15:formulaRef>
                          <c15:sqref>CAD!$A$2:$A$85</c15:sqref>
                        </c15:formulaRef>
                      </c:ext>
                    </c:extLst>
                    <c:numCache>
                      <c:formatCode>m/d/yyyy</c:formatCode>
                      <c:ptCount val="83"/>
                      <c:pt idx="0">
                        <c:v>35155</c:v>
                      </c:pt>
                      <c:pt idx="1">
                        <c:v>35246</c:v>
                      </c:pt>
                      <c:pt idx="2">
                        <c:v>35338</c:v>
                      </c:pt>
                      <c:pt idx="3">
                        <c:v>35430</c:v>
                      </c:pt>
                      <c:pt idx="4">
                        <c:v>35520</c:v>
                      </c:pt>
                      <c:pt idx="5">
                        <c:v>35611</c:v>
                      </c:pt>
                      <c:pt idx="6">
                        <c:v>35703</c:v>
                      </c:pt>
                      <c:pt idx="7">
                        <c:v>35795</c:v>
                      </c:pt>
                      <c:pt idx="8">
                        <c:v>35885</c:v>
                      </c:pt>
                      <c:pt idx="9">
                        <c:v>35976</c:v>
                      </c:pt>
                      <c:pt idx="10">
                        <c:v>36068</c:v>
                      </c:pt>
                      <c:pt idx="11">
                        <c:v>36160</c:v>
                      </c:pt>
                      <c:pt idx="12">
                        <c:v>36250</c:v>
                      </c:pt>
                      <c:pt idx="13">
                        <c:v>36341</c:v>
                      </c:pt>
                      <c:pt idx="14">
                        <c:v>36433</c:v>
                      </c:pt>
                      <c:pt idx="15">
                        <c:v>36525</c:v>
                      </c:pt>
                      <c:pt idx="16">
                        <c:v>36616</c:v>
                      </c:pt>
                      <c:pt idx="17">
                        <c:v>36707</c:v>
                      </c:pt>
                      <c:pt idx="18">
                        <c:v>36799</c:v>
                      </c:pt>
                      <c:pt idx="19">
                        <c:v>36891</c:v>
                      </c:pt>
                      <c:pt idx="20">
                        <c:v>36981</c:v>
                      </c:pt>
                      <c:pt idx="21">
                        <c:v>37072</c:v>
                      </c:pt>
                      <c:pt idx="22">
                        <c:v>37164</c:v>
                      </c:pt>
                      <c:pt idx="23">
                        <c:v>37256</c:v>
                      </c:pt>
                      <c:pt idx="24">
                        <c:v>37346</c:v>
                      </c:pt>
                      <c:pt idx="25">
                        <c:v>37437</c:v>
                      </c:pt>
                      <c:pt idx="26">
                        <c:v>37529</c:v>
                      </c:pt>
                      <c:pt idx="27">
                        <c:v>37621</c:v>
                      </c:pt>
                      <c:pt idx="28">
                        <c:v>37711</c:v>
                      </c:pt>
                      <c:pt idx="29">
                        <c:v>37802</c:v>
                      </c:pt>
                      <c:pt idx="30">
                        <c:v>37894</c:v>
                      </c:pt>
                      <c:pt idx="31">
                        <c:v>37986</c:v>
                      </c:pt>
                      <c:pt idx="32">
                        <c:v>38077</c:v>
                      </c:pt>
                      <c:pt idx="33">
                        <c:v>38168</c:v>
                      </c:pt>
                      <c:pt idx="34">
                        <c:v>38260</c:v>
                      </c:pt>
                      <c:pt idx="35">
                        <c:v>38352</c:v>
                      </c:pt>
                      <c:pt idx="36">
                        <c:v>38442</c:v>
                      </c:pt>
                      <c:pt idx="37">
                        <c:v>38533</c:v>
                      </c:pt>
                      <c:pt idx="38">
                        <c:v>38625</c:v>
                      </c:pt>
                      <c:pt idx="39">
                        <c:v>38717</c:v>
                      </c:pt>
                      <c:pt idx="40">
                        <c:v>38807</c:v>
                      </c:pt>
                      <c:pt idx="41">
                        <c:v>38898</c:v>
                      </c:pt>
                      <c:pt idx="42">
                        <c:v>38990</c:v>
                      </c:pt>
                      <c:pt idx="43">
                        <c:v>39082</c:v>
                      </c:pt>
                      <c:pt idx="44">
                        <c:v>39172</c:v>
                      </c:pt>
                      <c:pt idx="45">
                        <c:v>39263</c:v>
                      </c:pt>
                      <c:pt idx="46">
                        <c:v>39355</c:v>
                      </c:pt>
                      <c:pt idx="47">
                        <c:v>39447</c:v>
                      </c:pt>
                      <c:pt idx="48">
                        <c:v>39538</c:v>
                      </c:pt>
                      <c:pt idx="49">
                        <c:v>39629</c:v>
                      </c:pt>
                      <c:pt idx="50">
                        <c:v>39721</c:v>
                      </c:pt>
                      <c:pt idx="51">
                        <c:v>39813</c:v>
                      </c:pt>
                      <c:pt idx="52">
                        <c:v>39903</c:v>
                      </c:pt>
                      <c:pt idx="53">
                        <c:v>39994</c:v>
                      </c:pt>
                      <c:pt idx="54">
                        <c:v>40086</c:v>
                      </c:pt>
                      <c:pt idx="55">
                        <c:v>40178</c:v>
                      </c:pt>
                      <c:pt idx="56">
                        <c:v>40268</c:v>
                      </c:pt>
                      <c:pt idx="57">
                        <c:v>40359</c:v>
                      </c:pt>
                      <c:pt idx="58">
                        <c:v>40451</c:v>
                      </c:pt>
                      <c:pt idx="59">
                        <c:v>40543</c:v>
                      </c:pt>
                      <c:pt idx="60">
                        <c:v>40633</c:v>
                      </c:pt>
                      <c:pt idx="61">
                        <c:v>40724</c:v>
                      </c:pt>
                      <c:pt idx="62">
                        <c:v>40816</c:v>
                      </c:pt>
                      <c:pt idx="63">
                        <c:v>40908</c:v>
                      </c:pt>
                      <c:pt idx="64">
                        <c:v>40999</c:v>
                      </c:pt>
                      <c:pt idx="65">
                        <c:v>41090</c:v>
                      </c:pt>
                      <c:pt idx="66">
                        <c:v>41182</c:v>
                      </c:pt>
                      <c:pt idx="67">
                        <c:v>41274</c:v>
                      </c:pt>
                      <c:pt idx="68">
                        <c:v>41364</c:v>
                      </c:pt>
                      <c:pt idx="69">
                        <c:v>41455</c:v>
                      </c:pt>
                      <c:pt idx="70">
                        <c:v>41547</c:v>
                      </c:pt>
                      <c:pt idx="71">
                        <c:v>41639</c:v>
                      </c:pt>
                      <c:pt idx="72">
                        <c:v>41729</c:v>
                      </c:pt>
                      <c:pt idx="73">
                        <c:v>41820</c:v>
                      </c:pt>
                      <c:pt idx="74">
                        <c:v>41912</c:v>
                      </c:pt>
                      <c:pt idx="75">
                        <c:v>42004</c:v>
                      </c:pt>
                      <c:pt idx="76">
                        <c:v>42094</c:v>
                      </c:pt>
                      <c:pt idx="77">
                        <c:v>42185</c:v>
                      </c:pt>
                      <c:pt idx="78">
                        <c:v>42277</c:v>
                      </c:pt>
                      <c:pt idx="79">
                        <c:v>42369</c:v>
                      </c:pt>
                      <c:pt idx="80">
                        <c:v>42460</c:v>
                      </c:pt>
                      <c:pt idx="81">
                        <c:v>42551</c:v>
                      </c:pt>
                      <c:pt idx="82">
                        <c:v>42643</c:v>
                      </c:pt>
                    </c:numCache>
                  </c:numRef>
                </c:cat>
                <c:val>
                  <c:numLit>
                    <c:ptCount val="0"/>
                  </c:numLit>
                </c:val>
                <c:extLst xmlns:c15="http://schemas.microsoft.com/office/drawing/2012/chart">
                  <c:ext xmlns:c16="http://schemas.microsoft.com/office/drawing/2014/chart" uri="{C3380CC4-5D6E-409C-BE32-E72D297353CC}">
                    <c16:uniqueId val="{00000030-16A0-4B67-AAF0-DF50F93AFE52}"/>
                  </c:ext>
                </c:extLst>
              </c15:ser>
            </c15:filteredBarSeries>
            <c15:filteredBarSeries>
              <c15:ser>
                <c:idx val="49"/>
                <c:order val="49"/>
                <c:tx>
                  <c:strRef>
                    <c:extLst xmlns:c15="http://schemas.microsoft.com/office/drawing/2012/chart">
                      <c:ext xmlns:c15="http://schemas.microsoft.com/office/drawing/2012/chart" uri="{02D57815-91ED-43cb-92C2-25804820EDAC}">
                        <c15:formulaRef>
                          <c15:sqref>CAD!$A$51</c15:sqref>
                        </c15:formulaRef>
                      </c:ext>
                    </c:extLst>
                    <c:strCache>
                      <c:ptCount val="1"/>
                      <c:pt idx="0">
                        <c:v>31/03/2008</c:v>
                      </c:pt>
                    </c:strCache>
                  </c:strRef>
                </c:tx>
                <c:spPr>
                  <a:solidFill>
                    <a:schemeClr val="accent2">
                      <a:lumMod val="50000"/>
                      <a:lumOff val="50000"/>
                    </a:schemeClr>
                  </a:solidFill>
                  <a:ln>
                    <a:noFill/>
                  </a:ln>
                  <a:effectLst/>
                </c:spPr>
                <c:invertIfNegative val="0"/>
                <c:cat>
                  <c:numRef>
                    <c:extLst xmlns:c15="http://schemas.microsoft.com/office/drawing/2012/chart">
                      <c:ext xmlns:c15="http://schemas.microsoft.com/office/drawing/2012/chart" uri="{02D57815-91ED-43cb-92C2-25804820EDAC}">
                        <c15:formulaRef>
                          <c15:sqref>CAD!$A$2:$A$85</c15:sqref>
                        </c15:formulaRef>
                      </c:ext>
                    </c:extLst>
                    <c:numCache>
                      <c:formatCode>m/d/yyyy</c:formatCode>
                      <c:ptCount val="83"/>
                      <c:pt idx="0">
                        <c:v>35155</c:v>
                      </c:pt>
                      <c:pt idx="1">
                        <c:v>35246</c:v>
                      </c:pt>
                      <c:pt idx="2">
                        <c:v>35338</c:v>
                      </c:pt>
                      <c:pt idx="3">
                        <c:v>35430</c:v>
                      </c:pt>
                      <c:pt idx="4">
                        <c:v>35520</c:v>
                      </c:pt>
                      <c:pt idx="5">
                        <c:v>35611</c:v>
                      </c:pt>
                      <c:pt idx="6">
                        <c:v>35703</c:v>
                      </c:pt>
                      <c:pt idx="7">
                        <c:v>35795</c:v>
                      </c:pt>
                      <c:pt idx="8">
                        <c:v>35885</c:v>
                      </c:pt>
                      <c:pt idx="9">
                        <c:v>35976</c:v>
                      </c:pt>
                      <c:pt idx="10">
                        <c:v>36068</c:v>
                      </c:pt>
                      <c:pt idx="11">
                        <c:v>36160</c:v>
                      </c:pt>
                      <c:pt idx="12">
                        <c:v>36250</c:v>
                      </c:pt>
                      <c:pt idx="13">
                        <c:v>36341</c:v>
                      </c:pt>
                      <c:pt idx="14">
                        <c:v>36433</c:v>
                      </c:pt>
                      <c:pt idx="15">
                        <c:v>36525</c:v>
                      </c:pt>
                      <c:pt idx="16">
                        <c:v>36616</c:v>
                      </c:pt>
                      <c:pt idx="17">
                        <c:v>36707</c:v>
                      </c:pt>
                      <c:pt idx="18">
                        <c:v>36799</c:v>
                      </c:pt>
                      <c:pt idx="19">
                        <c:v>36891</c:v>
                      </c:pt>
                      <c:pt idx="20">
                        <c:v>36981</c:v>
                      </c:pt>
                      <c:pt idx="21">
                        <c:v>37072</c:v>
                      </c:pt>
                      <c:pt idx="22">
                        <c:v>37164</c:v>
                      </c:pt>
                      <c:pt idx="23">
                        <c:v>37256</c:v>
                      </c:pt>
                      <c:pt idx="24">
                        <c:v>37346</c:v>
                      </c:pt>
                      <c:pt idx="25">
                        <c:v>37437</c:v>
                      </c:pt>
                      <c:pt idx="26">
                        <c:v>37529</c:v>
                      </c:pt>
                      <c:pt idx="27">
                        <c:v>37621</c:v>
                      </c:pt>
                      <c:pt idx="28">
                        <c:v>37711</c:v>
                      </c:pt>
                      <c:pt idx="29">
                        <c:v>37802</c:v>
                      </c:pt>
                      <c:pt idx="30">
                        <c:v>37894</c:v>
                      </c:pt>
                      <c:pt idx="31">
                        <c:v>37986</c:v>
                      </c:pt>
                      <c:pt idx="32">
                        <c:v>38077</c:v>
                      </c:pt>
                      <c:pt idx="33">
                        <c:v>38168</c:v>
                      </c:pt>
                      <c:pt idx="34">
                        <c:v>38260</c:v>
                      </c:pt>
                      <c:pt idx="35">
                        <c:v>38352</c:v>
                      </c:pt>
                      <c:pt idx="36">
                        <c:v>38442</c:v>
                      </c:pt>
                      <c:pt idx="37">
                        <c:v>38533</c:v>
                      </c:pt>
                      <c:pt idx="38">
                        <c:v>38625</c:v>
                      </c:pt>
                      <c:pt idx="39">
                        <c:v>38717</c:v>
                      </c:pt>
                      <c:pt idx="40">
                        <c:v>38807</c:v>
                      </c:pt>
                      <c:pt idx="41">
                        <c:v>38898</c:v>
                      </c:pt>
                      <c:pt idx="42">
                        <c:v>38990</c:v>
                      </c:pt>
                      <c:pt idx="43">
                        <c:v>39082</c:v>
                      </c:pt>
                      <c:pt idx="44">
                        <c:v>39172</c:v>
                      </c:pt>
                      <c:pt idx="45">
                        <c:v>39263</c:v>
                      </c:pt>
                      <c:pt idx="46">
                        <c:v>39355</c:v>
                      </c:pt>
                      <c:pt idx="47">
                        <c:v>39447</c:v>
                      </c:pt>
                      <c:pt idx="48">
                        <c:v>39538</c:v>
                      </c:pt>
                      <c:pt idx="49">
                        <c:v>39629</c:v>
                      </c:pt>
                      <c:pt idx="50">
                        <c:v>39721</c:v>
                      </c:pt>
                      <c:pt idx="51">
                        <c:v>39813</c:v>
                      </c:pt>
                      <c:pt idx="52">
                        <c:v>39903</c:v>
                      </c:pt>
                      <c:pt idx="53">
                        <c:v>39994</c:v>
                      </c:pt>
                      <c:pt idx="54">
                        <c:v>40086</c:v>
                      </c:pt>
                      <c:pt idx="55">
                        <c:v>40178</c:v>
                      </c:pt>
                      <c:pt idx="56">
                        <c:v>40268</c:v>
                      </c:pt>
                      <c:pt idx="57">
                        <c:v>40359</c:v>
                      </c:pt>
                      <c:pt idx="58">
                        <c:v>40451</c:v>
                      </c:pt>
                      <c:pt idx="59">
                        <c:v>40543</c:v>
                      </c:pt>
                      <c:pt idx="60">
                        <c:v>40633</c:v>
                      </c:pt>
                      <c:pt idx="61">
                        <c:v>40724</c:v>
                      </c:pt>
                      <c:pt idx="62">
                        <c:v>40816</c:v>
                      </c:pt>
                      <c:pt idx="63">
                        <c:v>40908</c:v>
                      </c:pt>
                      <c:pt idx="64">
                        <c:v>40999</c:v>
                      </c:pt>
                      <c:pt idx="65">
                        <c:v>41090</c:v>
                      </c:pt>
                      <c:pt idx="66">
                        <c:v>41182</c:v>
                      </c:pt>
                      <c:pt idx="67">
                        <c:v>41274</c:v>
                      </c:pt>
                      <c:pt idx="68">
                        <c:v>41364</c:v>
                      </c:pt>
                      <c:pt idx="69">
                        <c:v>41455</c:v>
                      </c:pt>
                      <c:pt idx="70">
                        <c:v>41547</c:v>
                      </c:pt>
                      <c:pt idx="71">
                        <c:v>41639</c:v>
                      </c:pt>
                      <c:pt idx="72">
                        <c:v>41729</c:v>
                      </c:pt>
                      <c:pt idx="73">
                        <c:v>41820</c:v>
                      </c:pt>
                      <c:pt idx="74">
                        <c:v>41912</c:v>
                      </c:pt>
                      <c:pt idx="75">
                        <c:v>42004</c:v>
                      </c:pt>
                      <c:pt idx="76">
                        <c:v>42094</c:v>
                      </c:pt>
                      <c:pt idx="77">
                        <c:v>42185</c:v>
                      </c:pt>
                      <c:pt idx="78">
                        <c:v>42277</c:v>
                      </c:pt>
                      <c:pt idx="79">
                        <c:v>42369</c:v>
                      </c:pt>
                      <c:pt idx="80">
                        <c:v>42460</c:v>
                      </c:pt>
                      <c:pt idx="81">
                        <c:v>42551</c:v>
                      </c:pt>
                      <c:pt idx="82">
                        <c:v>42643</c:v>
                      </c:pt>
                    </c:numCache>
                  </c:numRef>
                </c:cat>
                <c:val>
                  <c:numLit>
                    <c:ptCount val="0"/>
                  </c:numLit>
                </c:val>
                <c:extLst xmlns:c15="http://schemas.microsoft.com/office/drawing/2012/chart">
                  <c:ext xmlns:c16="http://schemas.microsoft.com/office/drawing/2014/chart" uri="{C3380CC4-5D6E-409C-BE32-E72D297353CC}">
                    <c16:uniqueId val="{00000031-16A0-4B67-AAF0-DF50F93AFE52}"/>
                  </c:ext>
                </c:extLst>
              </c15:ser>
            </c15:filteredBarSeries>
            <c15:filteredBarSeries>
              <c15:ser>
                <c:idx val="50"/>
                <c:order val="50"/>
                <c:tx>
                  <c:strRef>
                    <c:extLst xmlns:c15="http://schemas.microsoft.com/office/drawing/2012/chart">
                      <c:ext xmlns:c15="http://schemas.microsoft.com/office/drawing/2012/chart" uri="{02D57815-91ED-43cb-92C2-25804820EDAC}">
                        <c15:formulaRef>
                          <c15:sqref>CAD!$A$52</c15:sqref>
                        </c15:formulaRef>
                      </c:ext>
                    </c:extLst>
                    <c:strCache>
                      <c:ptCount val="1"/>
                      <c:pt idx="0">
                        <c:v>30/06/2008</c:v>
                      </c:pt>
                    </c:strCache>
                  </c:strRef>
                </c:tx>
                <c:spPr>
                  <a:solidFill>
                    <a:schemeClr val="accent3">
                      <a:lumMod val="50000"/>
                      <a:lumOff val="50000"/>
                    </a:schemeClr>
                  </a:solidFill>
                  <a:ln>
                    <a:noFill/>
                  </a:ln>
                  <a:effectLst/>
                </c:spPr>
                <c:invertIfNegative val="0"/>
                <c:cat>
                  <c:numRef>
                    <c:extLst xmlns:c15="http://schemas.microsoft.com/office/drawing/2012/chart">
                      <c:ext xmlns:c15="http://schemas.microsoft.com/office/drawing/2012/chart" uri="{02D57815-91ED-43cb-92C2-25804820EDAC}">
                        <c15:formulaRef>
                          <c15:sqref>CAD!$A$2:$A$85</c15:sqref>
                        </c15:formulaRef>
                      </c:ext>
                    </c:extLst>
                    <c:numCache>
                      <c:formatCode>m/d/yyyy</c:formatCode>
                      <c:ptCount val="83"/>
                      <c:pt idx="0">
                        <c:v>35155</c:v>
                      </c:pt>
                      <c:pt idx="1">
                        <c:v>35246</c:v>
                      </c:pt>
                      <c:pt idx="2">
                        <c:v>35338</c:v>
                      </c:pt>
                      <c:pt idx="3">
                        <c:v>35430</c:v>
                      </c:pt>
                      <c:pt idx="4">
                        <c:v>35520</c:v>
                      </c:pt>
                      <c:pt idx="5">
                        <c:v>35611</c:v>
                      </c:pt>
                      <c:pt idx="6">
                        <c:v>35703</c:v>
                      </c:pt>
                      <c:pt idx="7">
                        <c:v>35795</c:v>
                      </c:pt>
                      <c:pt idx="8">
                        <c:v>35885</c:v>
                      </c:pt>
                      <c:pt idx="9">
                        <c:v>35976</c:v>
                      </c:pt>
                      <c:pt idx="10">
                        <c:v>36068</c:v>
                      </c:pt>
                      <c:pt idx="11">
                        <c:v>36160</c:v>
                      </c:pt>
                      <c:pt idx="12">
                        <c:v>36250</c:v>
                      </c:pt>
                      <c:pt idx="13">
                        <c:v>36341</c:v>
                      </c:pt>
                      <c:pt idx="14">
                        <c:v>36433</c:v>
                      </c:pt>
                      <c:pt idx="15">
                        <c:v>36525</c:v>
                      </c:pt>
                      <c:pt idx="16">
                        <c:v>36616</c:v>
                      </c:pt>
                      <c:pt idx="17">
                        <c:v>36707</c:v>
                      </c:pt>
                      <c:pt idx="18">
                        <c:v>36799</c:v>
                      </c:pt>
                      <c:pt idx="19">
                        <c:v>36891</c:v>
                      </c:pt>
                      <c:pt idx="20">
                        <c:v>36981</c:v>
                      </c:pt>
                      <c:pt idx="21">
                        <c:v>37072</c:v>
                      </c:pt>
                      <c:pt idx="22">
                        <c:v>37164</c:v>
                      </c:pt>
                      <c:pt idx="23">
                        <c:v>37256</c:v>
                      </c:pt>
                      <c:pt idx="24">
                        <c:v>37346</c:v>
                      </c:pt>
                      <c:pt idx="25">
                        <c:v>37437</c:v>
                      </c:pt>
                      <c:pt idx="26">
                        <c:v>37529</c:v>
                      </c:pt>
                      <c:pt idx="27">
                        <c:v>37621</c:v>
                      </c:pt>
                      <c:pt idx="28">
                        <c:v>37711</c:v>
                      </c:pt>
                      <c:pt idx="29">
                        <c:v>37802</c:v>
                      </c:pt>
                      <c:pt idx="30">
                        <c:v>37894</c:v>
                      </c:pt>
                      <c:pt idx="31">
                        <c:v>37986</c:v>
                      </c:pt>
                      <c:pt idx="32">
                        <c:v>38077</c:v>
                      </c:pt>
                      <c:pt idx="33">
                        <c:v>38168</c:v>
                      </c:pt>
                      <c:pt idx="34">
                        <c:v>38260</c:v>
                      </c:pt>
                      <c:pt idx="35">
                        <c:v>38352</c:v>
                      </c:pt>
                      <c:pt idx="36">
                        <c:v>38442</c:v>
                      </c:pt>
                      <c:pt idx="37">
                        <c:v>38533</c:v>
                      </c:pt>
                      <c:pt idx="38">
                        <c:v>38625</c:v>
                      </c:pt>
                      <c:pt idx="39">
                        <c:v>38717</c:v>
                      </c:pt>
                      <c:pt idx="40">
                        <c:v>38807</c:v>
                      </c:pt>
                      <c:pt idx="41">
                        <c:v>38898</c:v>
                      </c:pt>
                      <c:pt idx="42">
                        <c:v>38990</c:v>
                      </c:pt>
                      <c:pt idx="43">
                        <c:v>39082</c:v>
                      </c:pt>
                      <c:pt idx="44">
                        <c:v>39172</c:v>
                      </c:pt>
                      <c:pt idx="45">
                        <c:v>39263</c:v>
                      </c:pt>
                      <c:pt idx="46">
                        <c:v>39355</c:v>
                      </c:pt>
                      <c:pt idx="47">
                        <c:v>39447</c:v>
                      </c:pt>
                      <c:pt idx="48">
                        <c:v>39538</c:v>
                      </c:pt>
                      <c:pt idx="49">
                        <c:v>39629</c:v>
                      </c:pt>
                      <c:pt idx="50">
                        <c:v>39721</c:v>
                      </c:pt>
                      <c:pt idx="51">
                        <c:v>39813</c:v>
                      </c:pt>
                      <c:pt idx="52">
                        <c:v>39903</c:v>
                      </c:pt>
                      <c:pt idx="53">
                        <c:v>39994</c:v>
                      </c:pt>
                      <c:pt idx="54">
                        <c:v>40086</c:v>
                      </c:pt>
                      <c:pt idx="55">
                        <c:v>40178</c:v>
                      </c:pt>
                      <c:pt idx="56">
                        <c:v>40268</c:v>
                      </c:pt>
                      <c:pt idx="57">
                        <c:v>40359</c:v>
                      </c:pt>
                      <c:pt idx="58">
                        <c:v>40451</c:v>
                      </c:pt>
                      <c:pt idx="59">
                        <c:v>40543</c:v>
                      </c:pt>
                      <c:pt idx="60">
                        <c:v>40633</c:v>
                      </c:pt>
                      <c:pt idx="61">
                        <c:v>40724</c:v>
                      </c:pt>
                      <c:pt idx="62">
                        <c:v>40816</c:v>
                      </c:pt>
                      <c:pt idx="63">
                        <c:v>40908</c:v>
                      </c:pt>
                      <c:pt idx="64">
                        <c:v>40999</c:v>
                      </c:pt>
                      <c:pt idx="65">
                        <c:v>41090</c:v>
                      </c:pt>
                      <c:pt idx="66">
                        <c:v>41182</c:v>
                      </c:pt>
                      <c:pt idx="67">
                        <c:v>41274</c:v>
                      </c:pt>
                      <c:pt idx="68">
                        <c:v>41364</c:v>
                      </c:pt>
                      <c:pt idx="69">
                        <c:v>41455</c:v>
                      </c:pt>
                      <c:pt idx="70">
                        <c:v>41547</c:v>
                      </c:pt>
                      <c:pt idx="71">
                        <c:v>41639</c:v>
                      </c:pt>
                      <c:pt idx="72">
                        <c:v>41729</c:v>
                      </c:pt>
                      <c:pt idx="73">
                        <c:v>41820</c:v>
                      </c:pt>
                      <c:pt idx="74">
                        <c:v>41912</c:v>
                      </c:pt>
                      <c:pt idx="75">
                        <c:v>42004</c:v>
                      </c:pt>
                      <c:pt idx="76">
                        <c:v>42094</c:v>
                      </c:pt>
                      <c:pt idx="77">
                        <c:v>42185</c:v>
                      </c:pt>
                      <c:pt idx="78">
                        <c:v>42277</c:v>
                      </c:pt>
                      <c:pt idx="79">
                        <c:v>42369</c:v>
                      </c:pt>
                      <c:pt idx="80">
                        <c:v>42460</c:v>
                      </c:pt>
                      <c:pt idx="81">
                        <c:v>42551</c:v>
                      </c:pt>
                      <c:pt idx="82">
                        <c:v>42643</c:v>
                      </c:pt>
                    </c:numCache>
                  </c:numRef>
                </c:cat>
                <c:val>
                  <c:numLit>
                    <c:ptCount val="0"/>
                  </c:numLit>
                </c:val>
                <c:extLst xmlns:c15="http://schemas.microsoft.com/office/drawing/2012/chart">
                  <c:ext xmlns:c16="http://schemas.microsoft.com/office/drawing/2014/chart" uri="{C3380CC4-5D6E-409C-BE32-E72D297353CC}">
                    <c16:uniqueId val="{00000032-16A0-4B67-AAF0-DF50F93AFE52}"/>
                  </c:ext>
                </c:extLst>
              </c15:ser>
            </c15:filteredBarSeries>
            <c15:filteredBarSeries>
              <c15:ser>
                <c:idx val="51"/>
                <c:order val="51"/>
                <c:tx>
                  <c:strRef>
                    <c:extLst xmlns:c15="http://schemas.microsoft.com/office/drawing/2012/chart">
                      <c:ext xmlns:c15="http://schemas.microsoft.com/office/drawing/2012/chart" uri="{02D57815-91ED-43cb-92C2-25804820EDAC}">
                        <c15:formulaRef>
                          <c15:sqref>CAD!$A$53</c15:sqref>
                        </c15:formulaRef>
                      </c:ext>
                    </c:extLst>
                    <c:strCache>
                      <c:ptCount val="1"/>
                      <c:pt idx="0">
                        <c:v>30/09/2008</c:v>
                      </c:pt>
                    </c:strCache>
                  </c:strRef>
                </c:tx>
                <c:spPr>
                  <a:solidFill>
                    <a:schemeClr val="accent4">
                      <a:lumMod val="50000"/>
                      <a:lumOff val="50000"/>
                    </a:schemeClr>
                  </a:solidFill>
                  <a:ln>
                    <a:noFill/>
                  </a:ln>
                  <a:effectLst/>
                </c:spPr>
                <c:invertIfNegative val="0"/>
                <c:cat>
                  <c:numRef>
                    <c:extLst xmlns:c15="http://schemas.microsoft.com/office/drawing/2012/chart">
                      <c:ext xmlns:c15="http://schemas.microsoft.com/office/drawing/2012/chart" uri="{02D57815-91ED-43cb-92C2-25804820EDAC}">
                        <c15:formulaRef>
                          <c15:sqref>CAD!$A$2:$A$85</c15:sqref>
                        </c15:formulaRef>
                      </c:ext>
                    </c:extLst>
                    <c:numCache>
                      <c:formatCode>m/d/yyyy</c:formatCode>
                      <c:ptCount val="83"/>
                      <c:pt idx="0">
                        <c:v>35155</c:v>
                      </c:pt>
                      <c:pt idx="1">
                        <c:v>35246</c:v>
                      </c:pt>
                      <c:pt idx="2">
                        <c:v>35338</c:v>
                      </c:pt>
                      <c:pt idx="3">
                        <c:v>35430</c:v>
                      </c:pt>
                      <c:pt idx="4">
                        <c:v>35520</c:v>
                      </c:pt>
                      <c:pt idx="5">
                        <c:v>35611</c:v>
                      </c:pt>
                      <c:pt idx="6">
                        <c:v>35703</c:v>
                      </c:pt>
                      <c:pt idx="7">
                        <c:v>35795</c:v>
                      </c:pt>
                      <c:pt idx="8">
                        <c:v>35885</c:v>
                      </c:pt>
                      <c:pt idx="9">
                        <c:v>35976</c:v>
                      </c:pt>
                      <c:pt idx="10">
                        <c:v>36068</c:v>
                      </c:pt>
                      <c:pt idx="11">
                        <c:v>36160</c:v>
                      </c:pt>
                      <c:pt idx="12">
                        <c:v>36250</c:v>
                      </c:pt>
                      <c:pt idx="13">
                        <c:v>36341</c:v>
                      </c:pt>
                      <c:pt idx="14">
                        <c:v>36433</c:v>
                      </c:pt>
                      <c:pt idx="15">
                        <c:v>36525</c:v>
                      </c:pt>
                      <c:pt idx="16">
                        <c:v>36616</c:v>
                      </c:pt>
                      <c:pt idx="17">
                        <c:v>36707</c:v>
                      </c:pt>
                      <c:pt idx="18">
                        <c:v>36799</c:v>
                      </c:pt>
                      <c:pt idx="19">
                        <c:v>36891</c:v>
                      </c:pt>
                      <c:pt idx="20">
                        <c:v>36981</c:v>
                      </c:pt>
                      <c:pt idx="21">
                        <c:v>37072</c:v>
                      </c:pt>
                      <c:pt idx="22">
                        <c:v>37164</c:v>
                      </c:pt>
                      <c:pt idx="23">
                        <c:v>37256</c:v>
                      </c:pt>
                      <c:pt idx="24">
                        <c:v>37346</c:v>
                      </c:pt>
                      <c:pt idx="25">
                        <c:v>37437</c:v>
                      </c:pt>
                      <c:pt idx="26">
                        <c:v>37529</c:v>
                      </c:pt>
                      <c:pt idx="27">
                        <c:v>37621</c:v>
                      </c:pt>
                      <c:pt idx="28">
                        <c:v>37711</c:v>
                      </c:pt>
                      <c:pt idx="29">
                        <c:v>37802</c:v>
                      </c:pt>
                      <c:pt idx="30">
                        <c:v>37894</c:v>
                      </c:pt>
                      <c:pt idx="31">
                        <c:v>37986</c:v>
                      </c:pt>
                      <c:pt idx="32">
                        <c:v>38077</c:v>
                      </c:pt>
                      <c:pt idx="33">
                        <c:v>38168</c:v>
                      </c:pt>
                      <c:pt idx="34">
                        <c:v>38260</c:v>
                      </c:pt>
                      <c:pt idx="35">
                        <c:v>38352</c:v>
                      </c:pt>
                      <c:pt idx="36">
                        <c:v>38442</c:v>
                      </c:pt>
                      <c:pt idx="37">
                        <c:v>38533</c:v>
                      </c:pt>
                      <c:pt idx="38">
                        <c:v>38625</c:v>
                      </c:pt>
                      <c:pt idx="39">
                        <c:v>38717</c:v>
                      </c:pt>
                      <c:pt idx="40">
                        <c:v>38807</c:v>
                      </c:pt>
                      <c:pt idx="41">
                        <c:v>38898</c:v>
                      </c:pt>
                      <c:pt idx="42">
                        <c:v>38990</c:v>
                      </c:pt>
                      <c:pt idx="43">
                        <c:v>39082</c:v>
                      </c:pt>
                      <c:pt idx="44">
                        <c:v>39172</c:v>
                      </c:pt>
                      <c:pt idx="45">
                        <c:v>39263</c:v>
                      </c:pt>
                      <c:pt idx="46">
                        <c:v>39355</c:v>
                      </c:pt>
                      <c:pt idx="47">
                        <c:v>39447</c:v>
                      </c:pt>
                      <c:pt idx="48">
                        <c:v>39538</c:v>
                      </c:pt>
                      <c:pt idx="49">
                        <c:v>39629</c:v>
                      </c:pt>
                      <c:pt idx="50">
                        <c:v>39721</c:v>
                      </c:pt>
                      <c:pt idx="51">
                        <c:v>39813</c:v>
                      </c:pt>
                      <c:pt idx="52">
                        <c:v>39903</c:v>
                      </c:pt>
                      <c:pt idx="53">
                        <c:v>39994</c:v>
                      </c:pt>
                      <c:pt idx="54">
                        <c:v>40086</c:v>
                      </c:pt>
                      <c:pt idx="55">
                        <c:v>40178</c:v>
                      </c:pt>
                      <c:pt idx="56">
                        <c:v>40268</c:v>
                      </c:pt>
                      <c:pt idx="57">
                        <c:v>40359</c:v>
                      </c:pt>
                      <c:pt idx="58">
                        <c:v>40451</c:v>
                      </c:pt>
                      <c:pt idx="59">
                        <c:v>40543</c:v>
                      </c:pt>
                      <c:pt idx="60">
                        <c:v>40633</c:v>
                      </c:pt>
                      <c:pt idx="61">
                        <c:v>40724</c:v>
                      </c:pt>
                      <c:pt idx="62">
                        <c:v>40816</c:v>
                      </c:pt>
                      <c:pt idx="63">
                        <c:v>40908</c:v>
                      </c:pt>
                      <c:pt idx="64">
                        <c:v>40999</c:v>
                      </c:pt>
                      <c:pt idx="65">
                        <c:v>41090</c:v>
                      </c:pt>
                      <c:pt idx="66">
                        <c:v>41182</c:v>
                      </c:pt>
                      <c:pt idx="67">
                        <c:v>41274</c:v>
                      </c:pt>
                      <c:pt idx="68">
                        <c:v>41364</c:v>
                      </c:pt>
                      <c:pt idx="69">
                        <c:v>41455</c:v>
                      </c:pt>
                      <c:pt idx="70">
                        <c:v>41547</c:v>
                      </c:pt>
                      <c:pt idx="71">
                        <c:v>41639</c:v>
                      </c:pt>
                      <c:pt idx="72">
                        <c:v>41729</c:v>
                      </c:pt>
                      <c:pt idx="73">
                        <c:v>41820</c:v>
                      </c:pt>
                      <c:pt idx="74">
                        <c:v>41912</c:v>
                      </c:pt>
                      <c:pt idx="75">
                        <c:v>42004</c:v>
                      </c:pt>
                      <c:pt idx="76">
                        <c:v>42094</c:v>
                      </c:pt>
                      <c:pt idx="77">
                        <c:v>42185</c:v>
                      </c:pt>
                      <c:pt idx="78">
                        <c:v>42277</c:v>
                      </c:pt>
                      <c:pt idx="79">
                        <c:v>42369</c:v>
                      </c:pt>
                      <c:pt idx="80">
                        <c:v>42460</c:v>
                      </c:pt>
                      <c:pt idx="81">
                        <c:v>42551</c:v>
                      </c:pt>
                      <c:pt idx="82">
                        <c:v>42643</c:v>
                      </c:pt>
                    </c:numCache>
                  </c:numRef>
                </c:cat>
                <c:val>
                  <c:numLit>
                    <c:ptCount val="0"/>
                  </c:numLit>
                </c:val>
                <c:extLst xmlns:c15="http://schemas.microsoft.com/office/drawing/2012/chart">
                  <c:ext xmlns:c16="http://schemas.microsoft.com/office/drawing/2014/chart" uri="{C3380CC4-5D6E-409C-BE32-E72D297353CC}">
                    <c16:uniqueId val="{00000033-16A0-4B67-AAF0-DF50F93AFE52}"/>
                  </c:ext>
                </c:extLst>
              </c15:ser>
            </c15:filteredBarSeries>
            <c15:filteredBarSeries>
              <c15:ser>
                <c:idx val="52"/>
                <c:order val="52"/>
                <c:tx>
                  <c:strRef>
                    <c:extLst xmlns:c15="http://schemas.microsoft.com/office/drawing/2012/chart">
                      <c:ext xmlns:c15="http://schemas.microsoft.com/office/drawing/2012/chart" uri="{02D57815-91ED-43cb-92C2-25804820EDAC}">
                        <c15:formulaRef>
                          <c15:sqref>CAD!$A$54</c15:sqref>
                        </c15:formulaRef>
                      </c:ext>
                    </c:extLst>
                    <c:strCache>
                      <c:ptCount val="1"/>
                      <c:pt idx="0">
                        <c:v>31/12/2008</c:v>
                      </c:pt>
                    </c:strCache>
                  </c:strRef>
                </c:tx>
                <c:spPr>
                  <a:solidFill>
                    <a:schemeClr val="accent5">
                      <a:lumMod val="50000"/>
                      <a:lumOff val="50000"/>
                    </a:schemeClr>
                  </a:solidFill>
                  <a:ln>
                    <a:noFill/>
                  </a:ln>
                  <a:effectLst/>
                </c:spPr>
                <c:invertIfNegative val="0"/>
                <c:cat>
                  <c:numRef>
                    <c:extLst xmlns:c15="http://schemas.microsoft.com/office/drawing/2012/chart">
                      <c:ext xmlns:c15="http://schemas.microsoft.com/office/drawing/2012/chart" uri="{02D57815-91ED-43cb-92C2-25804820EDAC}">
                        <c15:formulaRef>
                          <c15:sqref>CAD!$A$2:$A$85</c15:sqref>
                        </c15:formulaRef>
                      </c:ext>
                    </c:extLst>
                    <c:numCache>
                      <c:formatCode>m/d/yyyy</c:formatCode>
                      <c:ptCount val="83"/>
                      <c:pt idx="0">
                        <c:v>35155</c:v>
                      </c:pt>
                      <c:pt idx="1">
                        <c:v>35246</c:v>
                      </c:pt>
                      <c:pt idx="2">
                        <c:v>35338</c:v>
                      </c:pt>
                      <c:pt idx="3">
                        <c:v>35430</c:v>
                      </c:pt>
                      <c:pt idx="4">
                        <c:v>35520</c:v>
                      </c:pt>
                      <c:pt idx="5">
                        <c:v>35611</c:v>
                      </c:pt>
                      <c:pt idx="6">
                        <c:v>35703</c:v>
                      </c:pt>
                      <c:pt idx="7">
                        <c:v>35795</c:v>
                      </c:pt>
                      <c:pt idx="8">
                        <c:v>35885</c:v>
                      </c:pt>
                      <c:pt idx="9">
                        <c:v>35976</c:v>
                      </c:pt>
                      <c:pt idx="10">
                        <c:v>36068</c:v>
                      </c:pt>
                      <c:pt idx="11">
                        <c:v>36160</c:v>
                      </c:pt>
                      <c:pt idx="12">
                        <c:v>36250</c:v>
                      </c:pt>
                      <c:pt idx="13">
                        <c:v>36341</c:v>
                      </c:pt>
                      <c:pt idx="14">
                        <c:v>36433</c:v>
                      </c:pt>
                      <c:pt idx="15">
                        <c:v>36525</c:v>
                      </c:pt>
                      <c:pt idx="16">
                        <c:v>36616</c:v>
                      </c:pt>
                      <c:pt idx="17">
                        <c:v>36707</c:v>
                      </c:pt>
                      <c:pt idx="18">
                        <c:v>36799</c:v>
                      </c:pt>
                      <c:pt idx="19">
                        <c:v>36891</c:v>
                      </c:pt>
                      <c:pt idx="20">
                        <c:v>36981</c:v>
                      </c:pt>
                      <c:pt idx="21">
                        <c:v>37072</c:v>
                      </c:pt>
                      <c:pt idx="22">
                        <c:v>37164</c:v>
                      </c:pt>
                      <c:pt idx="23">
                        <c:v>37256</c:v>
                      </c:pt>
                      <c:pt idx="24">
                        <c:v>37346</c:v>
                      </c:pt>
                      <c:pt idx="25">
                        <c:v>37437</c:v>
                      </c:pt>
                      <c:pt idx="26">
                        <c:v>37529</c:v>
                      </c:pt>
                      <c:pt idx="27">
                        <c:v>37621</c:v>
                      </c:pt>
                      <c:pt idx="28">
                        <c:v>37711</c:v>
                      </c:pt>
                      <c:pt idx="29">
                        <c:v>37802</c:v>
                      </c:pt>
                      <c:pt idx="30">
                        <c:v>37894</c:v>
                      </c:pt>
                      <c:pt idx="31">
                        <c:v>37986</c:v>
                      </c:pt>
                      <c:pt idx="32">
                        <c:v>38077</c:v>
                      </c:pt>
                      <c:pt idx="33">
                        <c:v>38168</c:v>
                      </c:pt>
                      <c:pt idx="34">
                        <c:v>38260</c:v>
                      </c:pt>
                      <c:pt idx="35">
                        <c:v>38352</c:v>
                      </c:pt>
                      <c:pt idx="36">
                        <c:v>38442</c:v>
                      </c:pt>
                      <c:pt idx="37">
                        <c:v>38533</c:v>
                      </c:pt>
                      <c:pt idx="38">
                        <c:v>38625</c:v>
                      </c:pt>
                      <c:pt idx="39">
                        <c:v>38717</c:v>
                      </c:pt>
                      <c:pt idx="40">
                        <c:v>38807</c:v>
                      </c:pt>
                      <c:pt idx="41">
                        <c:v>38898</c:v>
                      </c:pt>
                      <c:pt idx="42">
                        <c:v>38990</c:v>
                      </c:pt>
                      <c:pt idx="43">
                        <c:v>39082</c:v>
                      </c:pt>
                      <c:pt idx="44">
                        <c:v>39172</c:v>
                      </c:pt>
                      <c:pt idx="45">
                        <c:v>39263</c:v>
                      </c:pt>
                      <c:pt idx="46">
                        <c:v>39355</c:v>
                      </c:pt>
                      <c:pt idx="47">
                        <c:v>39447</c:v>
                      </c:pt>
                      <c:pt idx="48">
                        <c:v>39538</c:v>
                      </c:pt>
                      <c:pt idx="49">
                        <c:v>39629</c:v>
                      </c:pt>
                      <c:pt idx="50">
                        <c:v>39721</c:v>
                      </c:pt>
                      <c:pt idx="51">
                        <c:v>39813</c:v>
                      </c:pt>
                      <c:pt idx="52">
                        <c:v>39903</c:v>
                      </c:pt>
                      <c:pt idx="53">
                        <c:v>39994</c:v>
                      </c:pt>
                      <c:pt idx="54">
                        <c:v>40086</c:v>
                      </c:pt>
                      <c:pt idx="55">
                        <c:v>40178</c:v>
                      </c:pt>
                      <c:pt idx="56">
                        <c:v>40268</c:v>
                      </c:pt>
                      <c:pt idx="57">
                        <c:v>40359</c:v>
                      </c:pt>
                      <c:pt idx="58">
                        <c:v>40451</c:v>
                      </c:pt>
                      <c:pt idx="59">
                        <c:v>40543</c:v>
                      </c:pt>
                      <c:pt idx="60">
                        <c:v>40633</c:v>
                      </c:pt>
                      <c:pt idx="61">
                        <c:v>40724</c:v>
                      </c:pt>
                      <c:pt idx="62">
                        <c:v>40816</c:v>
                      </c:pt>
                      <c:pt idx="63">
                        <c:v>40908</c:v>
                      </c:pt>
                      <c:pt idx="64">
                        <c:v>40999</c:v>
                      </c:pt>
                      <c:pt idx="65">
                        <c:v>41090</c:v>
                      </c:pt>
                      <c:pt idx="66">
                        <c:v>41182</c:v>
                      </c:pt>
                      <c:pt idx="67">
                        <c:v>41274</c:v>
                      </c:pt>
                      <c:pt idx="68">
                        <c:v>41364</c:v>
                      </c:pt>
                      <c:pt idx="69">
                        <c:v>41455</c:v>
                      </c:pt>
                      <c:pt idx="70">
                        <c:v>41547</c:v>
                      </c:pt>
                      <c:pt idx="71">
                        <c:v>41639</c:v>
                      </c:pt>
                      <c:pt idx="72">
                        <c:v>41729</c:v>
                      </c:pt>
                      <c:pt idx="73">
                        <c:v>41820</c:v>
                      </c:pt>
                      <c:pt idx="74">
                        <c:v>41912</c:v>
                      </c:pt>
                      <c:pt idx="75">
                        <c:v>42004</c:v>
                      </c:pt>
                      <c:pt idx="76">
                        <c:v>42094</c:v>
                      </c:pt>
                      <c:pt idx="77">
                        <c:v>42185</c:v>
                      </c:pt>
                      <c:pt idx="78">
                        <c:v>42277</c:v>
                      </c:pt>
                      <c:pt idx="79">
                        <c:v>42369</c:v>
                      </c:pt>
                      <c:pt idx="80">
                        <c:v>42460</c:v>
                      </c:pt>
                      <c:pt idx="81">
                        <c:v>42551</c:v>
                      </c:pt>
                      <c:pt idx="82">
                        <c:v>42643</c:v>
                      </c:pt>
                    </c:numCache>
                  </c:numRef>
                </c:cat>
                <c:val>
                  <c:numLit>
                    <c:ptCount val="0"/>
                  </c:numLit>
                </c:val>
                <c:extLst xmlns:c15="http://schemas.microsoft.com/office/drawing/2012/chart">
                  <c:ext xmlns:c16="http://schemas.microsoft.com/office/drawing/2014/chart" uri="{C3380CC4-5D6E-409C-BE32-E72D297353CC}">
                    <c16:uniqueId val="{00000034-16A0-4B67-AAF0-DF50F93AFE52}"/>
                  </c:ext>
                </c:extLst>
              </c15:ser>
            </c15:filteredBarSeries>
            <c15:filteredBarSeries>
              <c15:ser>
                <c:idx val="53"/>
                <c:order val="53"/>
                <c:tx>
                  <c:strRef>
                    <c:extLst xmlns:c15="http://schemas.microsoft.com/office/drawing/2012/chart">
                      <c:ext xmlns:c15="http://schemas.microsoft.com/office/drawing/2012/chart" uri="{02D57815-91ED-43cb-92C2-25804820EDAC}">
                        <c15:formulaRef>
                          <c15:sqref>CAD!$A$55</c15:sqref>
                        </c15:formulaRef>
                      </c:ext>
                    </c:extLst>
                    <c:strCache>
                      <c:ptCount val="1"/>
                      <c:pt idx="0">
                        <c:v>31/03/2009</c:v>
                      </c:pt>
                    </c:strCache>
                  </c:strRef>
                </c:tx>
                <c:spPr>
                  <a:solidFill>
                    <a:schemeClr val="accent6">
                      <a:lumMod val="50000"/>
                      <a:lumOff val="50000"/>
                    </a:schemeClr>
                  </a:solidFill>
                  <a:ln>
                    <a:noFill/>
                  </a:ln>
                  <a:effectLst/>
                </c:spPr>
                <c:invertIfNegative val="0"/>
                <c:cat>
                  <c:numRef>
                    <c:extLst xmlns:c15="http://schemas.microsoft.com/office/drawing/2012/chart">
                      <c:ext xmlns:c15="http://schemas.microsoft.com/office/drawing/2012/chart" uri="{02D57815-91ED-43cb-92C2-25804820EDAC}">
                        <c15:formulaRef>
                          <c15:sqref>CAD!$A$2:$A$85</c15:sqref>
                        </c15:formulaRef>
                      </c:ext>
                    </c:extLst>
                    <c:numCache>
                      <c:formatCode>m/d/yyyy</c:formatCode>
                      <c:ptCount val="83"/>
                      <c:pt idx="0">
                        <c:v>35155</c:v>
                      </c:pt>
                      <c:pt idx="1">
                        <c:v>35246</c:v>
                      </c:pt>
                      <c:pt idx="2">
                        <c:v>35338</c:v>
                      </c:pt>
                      <c:pt idx="3">
                        <c:v>35430</c:v>
                      </c:pt>
                      <c:pt idx="4">
                        <c:v>35520</c:v>
                      </c:pt>
                      <c:pt idx="5">
                        <c:v>35611</c:v>
                      </c:pt>
                      <c:pt idx="6">
                        <c:v>35703</c:v>
                      </c:pt>
                      <c:pt idx="7">
                        <c:v>35795</c:v>
                      </c:pt>
                      <c:pt idx="8">
                        <c:v>35885</c:v>
                      </c:pt>
                      <c:pt idx="9">
                        <c:v>35976</c:v>
                      </c:pt>
                      <c:pt idx="10">
                        <c:v>36068</c:v>
                      </c:pt>
                      <c:pt idx="11">
                        <c:v>36160</c:v>
                      </c:pt>
                      <c:pt idx="12">
                        <c:v>36250</c:v>
                      </c:pt>
                      <c:pt idx="13">
                        <c:v>36341</c:v>
                      </c:pt>
                      <c:pt idx="14">
                        <c:v>36433</c:v>
                      </c:pt>
                      <c:pt idx="15">
                        <c:v>36525</c:v>
                      </c:pt>
                      <c:pt idx="16">
                        <c:v>36616</c:v>
                      </c:pt>
                      <c:pt idx="17">
                        <c:v>36707</c:v>
                      </c:pt>
                      <c:pt idx="18">
                        <c:v>36799</c:v>
                      </c:pt>
                      <c:pt idx="19">
                        <c:v>36891</c:v>
                      </c:pt>
                      <c:pt idx="20">
                        <c:v>36981</c:v>
                      </c:pt>
                      <c:pt idx="21">
                        <c:v>37072</c:v>
                      </c:pt>
                      <c:pt idx="22">
                        <c:v>37164</c:v>
                      </c:pt>
                      <c:pt idx="23">
                        <c:v>37256</c:v>
                      </c:pt>
                      <c:pt idx="24">
                        <c:v>37346</c:v>
                      </c:pt>
                      <c:pt idx="25">
                        <c:v>37437</c:v>
                      </c:pt>
                      <c:pt idx="26">
                        <c:v>37529</c:v>
                      </c:pt>
                      <c:pt idx="27">
                        <c:v>37621</c:v>
                      </c:pt>
                      <c:pt idx="28">
                        <c:v>37711</c:v>
                      </c:pt>
                      <c:pt idx="29">
                        <c:v>37802</c:v>
                      </c:pt>
                      <c:pt idx="30">
                        <c:v>37894</c:v>
                      </c:pt>
                      <c:pt idx="31">
                        <c:v>37986</c:v>
                      </c:pt>
                      <c:pt idx="32">
                        <c:v>38077</c:v>
                      </c:pt>
                      <c:pt idx="33">
                        <c:v>38168</c:v>
                      </c:pt>
                      <c:pt idx="34">
                        <c:v>38260</c:v>
                      </c:pt>
                      <c:pt idx="35">
                        <c:v>38352</c:v>
                      </c:pt>
                      <c:pt idx="36">
                        <c:v>38442</c:v>
                      </c:pt>
                      <c:pt idx="37">
                        <c:v>38533</c:v>
                      </c:pt>
                      <c:pt idx="38">
                        <c:v>38625</c:v>
                      </c:pt>
                      <c:pt idx="39">
                        <c:v>38717</c:v>
                      </c:pt>
                      <c:pt idx="40">
                        <c:v>38807</c:v>
                      </c:pt>
                      <c:pt idx="41">
                        <c:v>38898</c:v>
                      </c:pt>
                      <c:pt idx="42">
                        <c:v>38990</c:v>
                      </c:pt>
                      <c:pt idx="43">
                        <c:v>39082</c:v>
                      </c:pt>
                      <c:pt idx="44">
                        <c:v>39172</c:v>
                      </c:pt>
                      <c:pt idx="45">
                        <c:v>39263</c:v>
                      </c:pt>
                      <c:pt idx="46">
                        <c:v>39355</c:v>
                      </c:pt>
                      <c:pt idx="47">
                        <c:v>39447</c:v>
                      </c:pt>
                      <c:pt idx="48">
                        <c:v>39538</c:v>
                      </c:pt>
                      <c:pt idx="49">
                        <c:v>39629</c:v>
                      </c:pt>
                      <c:pt idx="50">
                        <c:v>39721</c:v>
                      </c:pt>
                      <c:pt idx="51">
                        <c:v>39813</c:v>
                      </c:pt>
                      <c:pt idx="52">
                        <c:v>39903</c:v>
                      </c:pt>
                      <c:pt idx="53">
                        <c:v>39994</c:v>
                      </c:pt>
                      <c:pt idx="54">
                        <c:v>40086</c:v>
                      </c:pt>
                      <c:pt idx="55">
                        <c:v>40178</c:v>
                      </c:pt>
                      <c:pt idx="56">
                        <c:v>40268</c:v>
                      </c:pt>
                      <c:pt idx="57">
                        <c:v>40359</c:v>
                      </c:pt>
                      <c:pt idx="58">
                        <c:v>40451</c:v>
                      </c:pt>
                      <c:pt idx="59">
                        <c:v>40543</c:v>
                      </c:pt>
                      <c:pt idx="60">
                        <c:v>40633</c:v>
                      </c:pt>
                      <c:pt idx="61">
                        <c:v>40724</c:v>
                      </c:pt>
                      <c:pt idx="62">
                        <c:v>40816</c:v>
                      </c:pt>
                      <c:pt idx="63">
                        <c:v>40908</c:v>
                      </c:pt>
                      <c:pt idx="64">
                        <c:v>40999</c:v>
                      </c:pt>
                      <c:pt idx="65">
                        <c:v>41090</c:v>
                      </c:pt>
                      <c:pt idx="66">
                        <c:v>41182</c:v>
                      </c:pt>
                      <c:pt idx="67">
                        <c:v>41274</c:v>
                      </c:pt>
                      <c:pt idx="68">
                        <c:v>41364</c:v>
                      </c:pt>
                      <c:pt idx="69">
                        <c:v>41455</c:v>
                      </c:pt>
                      <c:pt idx="70">
                        <c:v>41547</c:v>
                      </c:pt>
                      <c:pt idx="71">
                        <c:v>41639</c:v>
                      </c:pt>
                      <c:pt idx="72">
                        <c:v>41729</c:v>
                      </c:pt>
                      <c:pt idx="73">
                        <c:v>41820</c:v>
                      </c:pt>
                      <c:pt idx="74">
                        <c:v>41912</c:v>
                      </c:pt>
                      <c:pt idx="75">
                        <c:v>42004</c:v>
                      </c:pt>
                      <c:pt idx="76">
                        <c:v>42094</c:v>
                      </c:pt>
                      <c:pt idx="77">
                        <c:v>42185</c:v>
                      </c:pt>
                      <c:pt idx="78">
                        <c:v>42277</c:v>
                      </c:pt>
                      <c:pt idx="79">
                        <c:v>42369</c:v>
                      </c:pt>
                      <c:pt idx="80">
                        <c:v>42460</c:v>
                      </c:pt>
                      <c:pt idx="81">
                        <c:v>42551</c:v>
                      </c:pt>
                      <c:pt idx="82">
                        <c:v>42643</c:v>
                      </c:pt>
                    </c:numCache>
                  </c:numRef>
                </c:cat>
                <c:val>
                  <c:numLit>
                    <c:ptCount val="0"/>
                  </c:numLit>
                </c:val>
                <c:extLst xmlns:c15="http://schemas.microsoft.com/office/drawing/2012/chart">
                  <c:ext xmlns:c16="http://schemas.microsoft.com/office/drawing/2014/chart" uri="{C3380CC4-5D6E-409C-BE32-E72D297353CC}">
                    <c16:uniqueId val="{00000035-16A0-4B67-AAF0-DF50F93AFE52}"/>
                  </c:ext>
                </c:extLst>
              </c15:ser>
            </c15:filteredBarSeries>
            <c15:filteredBarSeries>
              <c15:ser>
                <c:idx val="54"/>
                <c:order val="54"/>
                <c:tx>
                  <c:strRef>
                    <c:extLst xmlns:c15="http://schemas.microsoft.com/office/drawing/2012/chart">
                      <c:ext xmlns:c15="http://schemas.microsoft.com/office/drawing/2012/chart" uri="{02D57815-91ED-43cb-92C2-25804820EDAC}">
                        <c15:formulaRef>
                          <c15:sqref>CAD!$A$56</c15:sqref>
                        </c15:formulaRef>
                      </c:ext>
                    </c:extLst>
                    <c:strCache>
                      <c:ptCount val="1"/>
                      <c:pt idx="0">
                        <c:v>30/06/2009</c:v>
                      </c:pt>
                    </c:strCache>
                  </c:strRef>
                </c:tx>
                <c:spPr>
                  <a:solidFill>
                    <a:schemeClr val="accent1"/>
                  </a:solidFill>
                  <a:ln>
                    <a:noFill/>
                  </a:ln>
                  <a:effectLst/>
                </c:spPr>
                <c:invertIfNegative val="0"/>
                <c:cat>
                  <c:numRef>
                    <c:extLst xmlns:c15="http://schemas.microsoft.com/office/drawing/2012/chart">
                      <c:ext xmlns:c15="http://schemas.microsoft.com/office/drawing/2012/chart" uri="{02D57815-91ED-43cb-92C2-25804820EDAC}">
                        <c15:formulaRef>
                          <c15:sqref>CAD!$A$2:$A$85</c15:sqref>
                        </c15:formulaRef>
                      </c:ext>
                    </c:extLst>
                    <c:numCache>
                      <c:formatCode>m/d/yyyy</c:formatCode>
                      <c:ptCount val="83"/>
                      <c:pt idx="0">
                        <c:v>35155</c:v>
                      </c:pt>
                      <c:pt idx="1">
                        <c:v>35246</c:v>
                      </c:pt>
                      <c:pt idx="2">
                        <c:v>35338</c:v>
                      </c:pt>
                      <c:pt idx="3">
                        <c:v>35430</c:v>
                      </c:pt>
                      <c:pt idx="4">
                        <c:v>35520</c:v>
                      </c:pt>
                      <c:pt idx="5">
                        <c:v>35611</c:v>
                      </c:pt>
                      <c:pt idx="6">
                        <c:v>35703</c:v>
                      </c:pt>
                      <c:pt idx="7">
                        <c:v>35795</c:v>
                      </c:pt>
                      <c:pt idx="8">
                        <c:v>35885</c:v>
                      </c:pt>
                      <c:pt idx="9">
                        <c:v>35976</c:v>
                      </c:pt>
                      <c:pt idx="10">
                        <c:v>36068</c:v>
                      </c:pt>
                      <c:pt idx="11">
                        <c:v>36160</c:v>
                      </c:pt>
                      <c:pt idx="12">
                        <c:v>36250</c:v>
                      </c:pt>
                      <c:pt idx="13">
                        <c:v>36341</c:v>
                      </c:pt>
                      <c:pt idx="14">
                        <c:v>36433</c:v>
                      </c:pt>
                      <c:pt idx="15">
                        <c:v>36525</c:v>
                      </c:pt>
                      <c:pt idx="16">
                        <c:v>36616</c:v>
                      </c:pt>
                      <c:pt idx="17">
                        <c:v>36707</c:v>
                      </c:pt>
                      <c:pt idx="18">
                        <c:v>36799</c:v>
                      </c:pt>
                      <c:pt idx="19">
                        <c:v>36891</c:v>
                      </c:pt>
                      <c:pt idx="20">
                        <c:v>36981</c:v>
                      </c:pt>
                      <c:pt idx="21">
                        <c:v>37072</c:v>
                      </c:pt>
                      <c:pt idx="22">
                        <c:v>37164</c:v>
                      </c:pt>
                      <c:pt idx="23">
                        <c:v>37256</c:v>
                      </c:pt>
                      <c:pt idx="24">
                        <c:v>37346</c:v>
                      </c:pt>
                      <c:pt idx="25">
                        <c:v>37437</c:v>
                      </c:pt>
                      <c:pt idx="26">
                        <c:v>37529</c:v>
                      </c:pt>
                      <c:pt idx="27">
                        <c:v>37621</c:v>
                      </c:pt>
                      <c:pt idx="28">
                        <c:v>37711</c:v>
                      </c:pt>
                      <c:pt idx="29">
                        <c:v>37802</c:v>
                      </c:pt>
                      <c:pt idx="30">
                        <c:v>37894</c:v>
                      </c:pt>
                      <c:pt idx="31">
                        <c:v>37986</c:v>
                      </c:pt>
                      <c:pt idx="32">
                        <c:v>38077</c:v>
                      </c:pt>
                      <c:pt idx="33">
                        <c:v>38168</c:v>
                      </c:pt>
                      <c:pt idx="34">
                        <c:v>38260</c:v>
                      </c:pt>
                      <c:pt idx="35">
                        <c:v>38352</c:v>
                      </c:pt>
                      <c:pt idx="36">
                        <c:v>38442</c:v>
                      </c:pt>
                      <c:pt idx="37">
                        <c:v>38533</c:v>
                      </c:pt>
                      <c:pt idx="38">
                        <c:v>38625</c:v>
                      </c:pt>
                      <c:pt idx="39">
                        <c:v>38717</c:v>
                      </c:pt>
                      <c:pt idx="40">
                        <c:v>38807</c:v>
                      </c:pt>
                      <c:pt idx="41">
                        <c:v>38898</c:v>
                      </c:pt>
                      <c:pt idx="42">
                        <c:v>38990</c:v>
                      </c:pt>
                      <c:pt idx="43">
                        <c:v>39082</c:v>
                      </c:pt>
                      <c:pt idx="44">
                        <c:v>39172</c:v>
                      </c:pt>
                      <c:pt idx="45">
                        <c:v>39263</c:v>
                      </c:pt>
                      <c:pt idx="46">
                        <c:v>39355</c:v>
                      </c:pt>
                      <c:pt idx="47">
                        <c:v>39447</c:v>
                      </c:pt>
                      <c:pt idx="48">
                        <c:v>39538</c:v>
                      </c:pt>
                      <c:pt idx="49">
                        <c:v>39629</c:v>
                      </c:pt>
                      <c:pt idx="50">
                        <c:v>39721</c:v>
                      </c:pt>
                      <c:pt idx="51">
                        <c:v>39813</c:v>
                      </c:pt>
                      <c:pt idx="52">
                        <c:v>39903</c:v>
                      </c:pt>
                      <c:pt idx="53">
                        <c:v>39994</c:v>
                      </c:pt>
                      <c:pt idx="54">
                        <c:v>40086</c:v>
                      </c:pt>
                      <c:pt idx="55">
                        <c:v>40178</c:v>
                      </c:pt>
                      <c:pt idx="56">
                        <c:v>40268</c:v>
                      </c:pt>
                      <c:pt idx="57">
                        <c:v>40359</c:v>
                      </c:pt>
                      <c:pt idx="58">
                        <c:v>40451</c:v>
                      </c:pt>
                      <c:pt idx="59">
                        <c:v>40543</c:v>
                      </c:pt>
                      <c:pt idx="60">
                        <c:v>40633</c:v>
                      </c:pt>
                      <c:pt idx="61">
                        <c:v>40724</c:v>
                      </c:pt>
                      <c:pt idx="62">
                        <c:v>40816</c:v>
                      </c:pt>
                      <c:pt idx="63">
                        <c:v>40908</c:v>
                      </c:pt>
                      <c:pt idx="64">
                        <c:v>40999</c:v>
                      </c:pt>
                      <c:pt idx="65">
                        <c:v>41090</c:v>
                      </c:pt>
                      <c:pt idx="66">
                        <c:v>41182</c:v>
                      </c:pt>
                      <c:pt idx="67">
                        <c:v>41274</c:v>
                      </c:pt>
                      <c:pt idx="68">
                        <c:v>41364</c:v>
                      </c:pt>
                      <c:pt idx="69">
                        <c:v>41455</c:v>
                      </c:pt>
                      <c:pt idx="70">
                        <c:v>41547</c:v>
                      </c:pt>
                      <c:pt idx="71">
                        <c:v>41639</c:v>
                      </c:pt>
                      <c:pt idx="72">
                        <c:v>41729</c:v>
                      </c:pt>
                      <c:pt idx="73">
                        <c:v>41820</c:v>
                      </c:pt>
                      <c:pt idx="74">
                        <c:v>41912</c:v>
                      </c:pt>
                      <c:pt idx="75">
                        <c:v>42004</c:v>
                      </c:pt>
                      <c:pt idx="76">
                        <c:v>42094</c:v>
                      </c:pt>
                      <c:pt idx="77">
                        <c:v>42185</c:v>
                      </c:pt>
                      <c:pt idx="78">
                        <c:v>42277</c:v>
                      </c:pt>
                      <c:pt idx="79">
                        <c:v>42369</c:v>
                      </c:pt>
                      <c:pt idx="80">
                        <c:v>42460</c:v>
                      </c:pt>
                      <c:pt idx="81">
                        <c:v>42551</c:v>
                      </c:pt>
                      <c:pt idx="82">
                        <c:v>42643</c:v>
                      </c:pt>
                    </c:numCache>
                  </c:numRef>
                </c:cat>
                <c:val>
                  <c:numLit>
                    <c:ptCount val="0"/>
                  </c:numLit>
                </c:val>
                <c:extLst xmlns:c15="http://schemas.microsoft.com/office/drawing/2012/chart">
                  <c:ext xmlns:c16="http://schemas.microsoft.com/office/drawing/2014/chart" uri="{C3380CC4-5D6E-409C-BE32-E72D297353CC}">
                    <c16:uniqueId val="{00000036-16A0-4B67-AAF0-DF50F93AFE52}"/>
                  </c:ext>
                </c:extLst>
              </c15:ser>
            </c15:filteredBarSeries>
            <c15:filteredBarSeries>
              <c15:ser>
                <c:idx val="55"/>
                <c:order val="55"/>
                <c:tx>
                  <c:strRef>
                    <c:extLst xmlns:c15="http://schemas.microsoft.com/office/drawing/2012/chart">
                      <c:ext xmlns:c15="http://schemas.microsoft.com/office/drawing/2012/chart" uri="{02D57815-91ED-43cb-92C2-25804820EDAC}">
                        <c15:formulaRef>
                          <c15:sqref>CAD!$A$57</c15:sqref>
                        </c15:formulaRef>
                      </c:ext>
                    </c:extLst>
                    <c:strCache>
                      <c:ptCount val="1"/>
                      <c:pt idx="0">
                        <c:v>30/09/2009</c:v>
                      </c:pt>
                    </c:strCache>
                  </c:strRef>
                </c:tx>
                <c:spPr>
                  <a:solidFill>
                    <a:schemeClr val="accent2"/>
                  </a:solidFill>
                  <a:ln>
                    <a:noFill/>
                  </a:ln>
                  <a:effectLst/>
                </c:spPr>
                <c:invertIfNegative val="0"/>
                <c:cat>
                  <c:numRef>
                    <c:extLst xmlns:c15="http://schemas.microsoft.com/office/drawing/2012/chart">
                      <c:ext xmlns:c15="http://schemas.microsoft.com/office/drawing/2012/chart" uri="{02D57815-91ED-43cb-92C2-25804820EDAC}">
                        <c15:formulaRef>
                          <c15:sqref>CAD!$A$2:$A$85</c15:sqref>
                        </c15:formulaRef>
                      </c:ext>
                    </c:extLst>
                    <c:numCache>
                      <c:formatCode>m/d/yyyy</c:formatCode>
                      <c:ptCount val="83"/>
                      <c:pt idx="0">
                        <c:v>35155</c:v>
                      </c:pt>
                      <c:pt idx="1">
                        <c:v>35246</c:v>
                      </c:pt>
                      <c:pt idx="2">
                        <c:v>35338</c:v>
                      </c:pt>
                      <c:pt idx="3">
                        <c:v>35430</c:v>
                      </c:pt>
                      <c:pt idx="4">
                        <c:v>35520</c:v>
                      </c:pt>
                      <c:pt idx="5">
                        <c:v>35611</c:v>
                      </c:pt>
                      <c:pt idx="6">
                        <c:v>35703</c:v>
                      </c:pt>
                      <c:pt idx="7">
                        <c:v>35795</c:v>
                      </c:pt>
                      <c:pt idx="8">
                        <c:v>35885</c:v>
                      </c:pt>
                      <c:pt idx="9">
                        <c:v>35976</c:v>
                      </c:pt>
                      <c:pt idx="10">
                        <c:v>36068</c:v>
                      </c:pt>
                      <c:pt idx="11">
                        <c:v>36160</c:v>
                      </c:pt>
                      <c:pt idx="12">
                        <c:v>36250</c:v>
                      </c:pt>
                      <c:pt idx="13">
                        <c:v>36341</c:v>
                      </c:pt>
                      <c:pt idx="14">
                        <c:v>36433</c:v>
                      </c:pt>
                      <c:pt idx="15">
                        <c:v>36525</c:v>
                      </c:pt>
                      <c:pt idx="16">
                        <c:v>36616</c:v>
                      </c:pt>
                      <c:pt idx="17">
                        <c:v>36707</c:v>
                      </c:pt>
                      <c:pt idx="18">
                        <c:v>36799</c:v>
                      </c:pt>
                      <c:pt idx="19">
                        <c:v>36891</c:v>
                      </c:pt>
                      <c:pt idx="20">
                        <c:v>36981</c:v>
                      </c:pt>
                      <c:pt idx="21">
                        <c:v>37072</c:v>
                      </c:pt>
                      <c:pt idx="22">
                        <c:v>37164</c:v>
                      </c:pt>
                      <c:pt idx="23">
                        <c:v>37256</c:v>
                      </c:pt>
                      <c:pt idx="24">
                        <c:v>37346</c:v>
                      </c:pt>
                      <c:pt idx="25">
                        <c:v>37437</c:v>
                      </c:pt>
                      <c:pt idx="26">
                        <c:v>37529</c:v>
                      </c:pt>
                      <c:pt idx="27">
                        <c:v>37621</c:v>
                      </c:pt>
                      <c:pt idx="28">
                        <c:v>37711</c:v>
                      </c:pt>
                      <c:pt idx="29">
                        <c:v>37802</c:v>
                      </c:pt>
                      <c:pt idx="30">
                        <c:v>37894</c:v>
                      </c:pt>
                      <c:pt idx="31">
                        <c:v>37986</c:v>
                      </c:pt>
                      <c:pt idx="32">
                        <c:v>38077</c:v>
                      </c:pt>
                      <c:pt idx="33">
                        <c:v>38168</c:v>
                      </c:pt>
                      <c:pt idx="34">
                        <c:v>38260</c:v>
                      </c:pt>
                      <c:pt idx="35">
                        <c:v>38352</c:v>
                      </c:pt>
                      <c:pt idx="36">
                        <c:v>38442</c:v>
                      </c:pt>
                      <c:pt idx="37">
                        <c:v>38533</c:v>
                      </c:pt>
                      <c:pt idx="38">
                        <c:v>38625</c:v>
                      </c:pt>
                      <c:pt idx="39">
                        <c:v>38717</c:v>
                      </c:pt>
                      <c:pt idx="40">
                        <c:v>38807</c:v>
                      </c:pt>
                      <c:pt idx="41">
                        <c:v>38898</c:v>
                      </c:pt>
                      <c:pt idx="42">
                        <c:v>38990</c:v>
                      </c:pt>
                      <c:pt idx="43">
                        <c:v>39082</c:v>
                      </c:pt>
                      <c:pt idx="44">
                        <c:v>39172</c:v>
                      </c:pt>
                      <c:pt idx="45">
                        <c:v>39263</c:v>
                      </c:pt>
                      <c:pt idx="46">
                        <c:v>39355</c:v>
                      </c:pt>
                      <c:pt idx="47">
                        <c:v>39447</c:v>
                      </c:pt>
                      <c:pt idx="48">
                        <c:v>39538</c:v>
                      </c:pt>
                      <c:pt idx="49">
                        <c:v>39629</c:v>
                      </c:pt>
                      <c:pt idx="50">
                        <c:v>39721</c:v>
                      </c:pt>
                      <c:pt idx="51">
                        <c:v>39813</c:v>
                      </c:pt>
                      <c:pt idx="52">
                        <c:v>39903</c:v>
                      </c:pt>
                      <c:pt idx="53">
                        <c:v>39994</c:v>
                      </c:pt>
                      <c:pt idx="54">
                        <c:v>40086</c:v>
                      </c:pt>
                      <c:pt idx="55">
                        <c:v>40178</c:v>
                      </c:pt>
                      <c:pt idx="56">
                        <c:v>40268</c:v>
                      </c:pt>
                      <c:pt idx="57">
                        <c:v>40359</c:v>
                      </c:pt>
                      <c:pt idx="58">
                        <c:v>40451</c:v>
                      </c:pt>
                      <c:pt idx="59">
                        <c:v>40543</c:v>
                      </c:pt>
                      <c:pt idx="60">
                        <c:v>40633</c:v>
                      </c:pt>
                      <c:pt idx="61">
                        <c:v>40724</c:v>
                      </c:pt>
                      <c:pt idx="62">
                        <c:v>40816</c:v>
                      </c:pt>
                      <c:pt idx="63">
                        <c:v>40908</c:v>
                      </c:pt>
                      <c:pt idx="64">
                        <c:v>40999</c:v>
                      </c:pt>
                      <c:pt idx="65">
                        <c:v>41090</c:v>
                      </c:pt>
                      <c:pt idx="66">
                        <c:v>41182</c:v>
                      </c:pt>
                      <c:pt idx="67">
                        <c:v>41274</c:v>
                      </c:pt>
                      <c:pt idx="68">
                        <c:v>41364</c:v>
                      </c:pt>
                      <c:pt idx="69">
                        <c:v>41455</c:v>
                      </c:pt>
                      <c:pt idx="70">
                        <c:v>41547</c:v>
                      </c:pt>
                      <c:pt idx="71">
                        <c:v>41639</c:v>
                      </c:pt>
                      <c:pt idx="72">
                        <c:v>41729</c:v>
                      </c:pt>
                      <c:pt idx="73">
                        <c:v>41820</c:v>
                      </c:pt>
                      <c:pt idx="74">
                        <c:v>41912</c:v>
                      </c:pt>
                      <c:pt idx="75">
                        <c:v>42004</c:v>
                      </c:pt>
                      <c:pt idx="76">
                        <c:v>42094</c:v>
                      </c:pt>
                      <c:pt idx="77">
                        <c:v>42185</c:v>
                      </c:pt>
                      <c:pt idx="78">
                        <c:v>42277</c:v>
                      </c:pt>
                      <c:pt idx="79">
                        <c:v>42369</c:v>
                      </c:pt>
                      <c:pt idx="80">
                        <c:v>42460</c:v>
                      </c:pt>
                      <c:pt idx="81">
                        <c:v>42551</c:v>
                      </c:pt>
                      <c:pt idx="82">
                        <c:v>42643</c:v>
                      </c:pt>
                    </c:numCache>
                  </c:numRef>
                </c:cat>
                <c:val>
                  <c:numLit>
                    <c:ptCount val="0"/>
                  </c:numLit>
                </c:val>
                <c:extLst xmlns:c15="http://schemas.microsoft.com/office/drawing/2012/chart">
                  <c:ext xmlns:c16="http://schemas.microsoft.com/office/drawing/2014/chart" uri="{C3380CC4-5D6E-409C-BE32-E72D297353CC}">
                    <c16:uniqueId val="{00000037-16A0-4B67-AAF0-DF50F93AFE52}"/>
                  </c:ext>
                </c:extLst>
              </c15:ser>
            </c15:filteredBarSeries>
            <c15:filteredBarSeries>
              <c15:ser>
                <c:idx val="56"/>
                <c:order val="56"/>
                <c:tx>
                  <c:strRef>
                    <c:extLst xmlns:c15="http://schemas.microsoft.com/office/drawing/2012/chart">
                      <c:ext xmlns:c15="http://schemas.microsoft.com/office/drawing/2012/chart" uri="{02D57815-91ED-43cb-92C2-25804820EDAC}">
                        <c15:formulaRef>
                          <c15:sqref>CAD!$A$58</c15:sqref>
                        </c15:formulaRef>
                      </c:ext>
                    </c:extLst>
                    <c:strCache>
                      <c:ptCount val="1"/>
                      <c:pt idx="0">
                        <c:v>31/12/2009</c:v>
                      </c:pt>
                    </c:strCache>
                  </c:strRef>
                </c:tx>
                <c:spPr>
                  <a:solidFill>
                    <a:schemeClr val="accent3"/>
                  </a:solidFill>
                  <a:ln>
                    <a:noFill/>
                  </a:ln>
                  <a:effectLst/>
                </c:spPr>
                <c:invertIfNegative val="0"/>
                <c:cat>
                  <c:numRef>
                    <c:extLst xmlns:c15="http://schemas.microsoft.com/office/drawing/2012/chart">
                      <c:ext xmlns:c15="http://schemas.microsoft.com/office/drawing/2012/chart" uri="{02D57815-91ED-43cb-92C2-25804820EDAC}">
                        <c15:formulaRef>
                          <c15:sqref>CAD!$A$2:$A$85</c15:sqref>
                        </c15:formulaRef>
                      </c:ext>
                    </c:extLst>
                    <c:numCache>
                      <c:formatCode>m/d/yyyy</c:formatCode>
                      <c:ptCount val="83"/>
                      <c:pt idx="0">
                        <c:v>35155</c:v>
                      </c:pt>
                      <c:pt idx="1">
                        <c:v>35246</c:v>
                      </c:pt>
                      <c:pt idx="2">
                        <c:v>35338</c:v>
                      </c:pt>
                      <c:pt idx="3">
                        <c:v>35430</c:v>
                      </c:pt>
                      <c:pt idx="4">
                        <c:v>35520</c:v>
                      </c:pt>
                      <c:pt idx="5">
                        <c:v>35611</c:v>
                      </c:pt>
                      <c:pt idx="6">
                        <c:v>35703</c:v>
                      </c:pt>
                      <c:pt idx="7">
                        <c:v>35795</c:v>
                      </c:pt>
                      <c:pt idx="8">
                        <c:v>35885</c:v>
                      </c:pt>
                      <c:pt idx="9">
                        <c:v>35976</c:v>
                      </c:pt>
                      <c:pt idx="10">
                        <c:v>36068</c:v>
                      </c:pt>
                      <c:pt idx="11">
                        <c:v>36160</c:v>
                      </c:pt>
                      <c:pt idx="12">
                        <c:v>36250</c:v>
                      </c:pt>
                      <c:pt idx="13">
                        <c:v>36341</c:v>
                      </c:pt>
                      <c:pt idx="14">
                        <c:v>36433</c:v>
                      </c:pt>
                      <c:pt idx="15">
                        <c:v>36525</c:v>
                      </c:pt>
                      <c:pt idx="16">
                        <c:v>36616</c:v>
                      </c:pt>
                      <c:pt idx="17">
                        <c:v>36707</c:v>
                      </c:pt>
                      <c:pt idx="18">
                        <c:v>36799</c:v>
                      </c:pt>
                      <c:pt idx="19">
                        <c:v>36891</c:v>
                      </c:pt>
                      <c:pt idx="20">
                        <c:v>36981</c:v>
                      </c:pt>
                      <c:pt idx="21">
                        <c:v>37072</c:v>
                      </c:pt>
                      <c:pt idx="22">
                        <c:v>37164</c:v>
                      </c:pt>
                      <c:pt idx="23">
                        <c:v>37256</c:v>
                      </c:pt>
                      <c:pt idx="24">
                        <c:v>37346</c:v>
                      </c:pt>
                      <c:pt idx="25">
                        <c:v>37437</c:v>
                      </c:pt>
                      <c:pt idx="26">
                        <c:v>37529</c:v>
                      </c:pt>
                      <c:pt idx="27">
                        <c:v>37621</c:v>
                      </c:pt>
                      <c:pt idx="28">
                        <c:v>37711</c:v>
                      </c:pt>
                      <c:pt idx="29">
                        <c:v>37802</c:v>
                      </c:pt>
                      <c:pt idx="30">
                        <c:v>37894</c:v>
                      </c:pt>
                      <c:pt idx="31">
                        <c:v>37986</c:v>
                      </c:pt>
                      <c:pt idx="32">
                        <c:v>38077</c:v>
                      </c:pt>
                      <c:pt idx="33">
                        <c:v>38168</c:v>
                      </c:pt>
                      <c:pt idx="34">
                        <c:v>38260</c:v>
                      </c:pt>
                      <c:pt idx="35">
                        <c:v>38352</c:v>
                      </c:pt>
                      <c:pt idx="36">
                        <c:v>38442</c:v>
                      </c:pt>
                      <c:pt idx="37">
                        <c:v>38533</c:v>
                      </c:pt>
                      <c:pt idx="38">
                        <c:v>38625</c:v>
                      </c:pt>
                      <c:pt idx="39">
                        <c:v>38717</c:v>
                      </c:pt>
                      <c:pt idx="40">
                        <c:v>38807</c:v>
                      </c:pt>
                      <c:pt idx="41">
                        <c:v>38898</c:v>
                      </c:pt>
                      <c:pt idx="42">
                        <c:v>38990</c:v>
                      </c:pt>
                      <c:pt idx="43">
                        <c:v>39082</c:v>
                      </c:pt>
                      <c:pt idx="44">
                        <c:v>39172</c:v>
                      </c:pt>
                      <c:pt idx="45">
                        <c:v>39263</c:v>
                      </c:pt>
                      <c:pt idx="46">
                        <c:v>39355</c:v>
                      </c:pt>
                      <c:pt idx="47">
                        <c:v>39447</c:v>
                      </c:pt>
                      <c:pt idx="48">
                        <c:v>39538</c:v>
                      </c:pt>
                      <c:pt idx="49">
                        <c:v>39629</c:v>
                      </c:pt>
                      <c:pt idx="50">
                        <c:v>39721</c:v>
                      </c:pt>
                      <c:pt idx="51">
                        <c:v>39813</c:v>
                      </c:pt>
                      <c:pt idx="52">
                        <c:v>39903</c:v>
                      </c:pt>
                      <c:pt idx="53">
                        <c:v>39994</c:v>
                      </c:pt>
                      <c:pt idx="54">
                        <c:v>40086</c:v>
                      </c:pt>
                      <c:pt idx="55">
                        <c:v>40178</c:v>
                      </c:pt>
                      <c:pt idx="56">
                        <c:v>40268</c:v>
                      </c:pt>
                      <c:pt idx="57">
                        <c:v>40359</c:v>
                      </c:pt>
                      <c:pt idx="58">
                        <c:v>40451</c:v>
                      </c:pt>
                      <c:pt idx="59">
                        <c:v>40543</c:v>
                      </c:pt>
                      <c:pt idx="60">
                        <c:v>40633</c:v>
                      </c:pt>
                      <c:pt idx="61">
                        <c:v>40724</c:v>
                      </c:pt>
                      <c:pt idx="62">
                        <c:v>40816</c:v>
                      </c:pt>
                      <c:pt idx="63">
                        <c:v>40908</c:v>
                      </c:pt>
                      <c:pt idx="64">
                        <c:v>40999</c:v>
                      </c:pt>
                      <c:pt idx="65">
                        <c:v>41090</c:v>
                      </c:pt>
                      <c:pt idx="66">
                        <c:v>41182</c:v>
                      </c:pt>
                      <c:pt idx="67">
                        <c:v>41274</c:v>
                      </c:pt>
                      <c:pt idx="68">
                        <c:v>41364</c:v>
                      </c:pt>
                      <c:pt idx="69">
                        <c:v>41455</c:v>
                      </c:pt>
                      <c:pt idx="70">
                        <c:v>41547</c:v>
                      </c:pt>
                      <c:pt idx="71">
                        <c:v>41639</c:v>
                      </c:pt>
                      <c:pt idx="72">
                        <c:v>41729</c:v>
                      </c:pt>
                      <c:pt idx="73">
                        <c:v>41820</c:v>
                      </c:pt>
                      <c:pt idx="74">
                        <c:v>41912</c:v>
                      </c:pt>
                      <c:pt idx="75">
                        <c:v>42004</c:v>
                      </c:pt>
                      <c:pt idx="76">
                        <c:v>42094</c:v>
                      </c:pt>
                      <c:pt idx="77">
                        <c:v>42185</c:v>
                      </c:pt>
                      <c:pt idx="78">
                        <c:v>42277</c:v>
                      </c:pt>
                      <c:pt idx="79">
                        <c:v>42369</c:v>
                      </c:pt>
                      <c:pt idx="80">
                        <c:v>42460</c:v>
                      </c:pt>
                      <c:pt idx="81">
                        <c:v>42551</c:v>
                      </c:pt>
                      <c:pt idx="82">
                        <c:v>42643</c:v>
                      </c:pt>
                    </c:numCache>
                  </c:numRef>
                </c:cat>
                <c:val>
                  <c:numLit>
                    <c:ptCount val="0"/>
                  </c:numLit>
                </c:val>
                <c:extLst xmlns:c15="http://schemas.microsoft.com/office/drawing/2012/chart">
                  <c:ext xmlns:c16="http://schemas.microsoft.com/office/drawing/2014/chart" uri="{C3380CC4-5D6E-409C-BE32-E72D297353CC}">
                    <c16:uniqueId val="{00000038-16A0-4B67-AAF0-DF50F93AFE52}"/>
                  </c:ext>
                </c:extLst>
              </c15:ser>
            </c15:filteredBarSeries>
            <c15:filteredBarSeries>
              <c15:ser>
                <c:idx val="57"/>
                <c:order val="57"/>
                <c:tx>
                  <c:strRef>
                    <c:extLst xmlns:c15="http://schemas.microsoft.com/office/drawing/2012/chart">
                      <c:ext xmlns:c15="http://schemas.microsoft.com/office/drawing/2012/chart" uri="{02D57815-91ED-43cb-92C2-25804820EDAC}">
                        <c15:formulaRef>
                          <c15:sqref>CAD!$A$59</c15:sqref>
                        </c15:formulaRef>
                      </c:ext>
                    </c:extLst>
                    <c:strCache>
                      <c:ptCount val="1"/>
                      <c:pt idx="0">
                        <c:v>31/03/2010</c:v>
                      </c:pt>
                    </c:strCache>
                  </c:strRef>
                </c:tx>
                <c:spPr>
                  <a:solidFill>
                    <a:schemeClr val="accent4"/>
                  </a:solidFill>
                  <a:ln>
                    <a:noFill/>
                  </a:ln>
                  <a:effectLst/>
                </c:spPr>
                <c:invertIfNegative val="0"/>
                <c:cat>
                  <c:numRef>
                    <c:extLst xmlns:c15="http://schemas.microsoft.com/office/drawing/2012/chart">
                      <c:ext xmlns:c15="http://schemas.microsoft.com/office/drawing/2012/chart" uri="{02D57815-91ED-43cb-92C2-25804820EDAC}">
                        <c15:formulaRef>
                          <c15:sqref>CAD!$A$2:$A$85</c15:sqref>
                        </c15:formulaRef>
                      </c:ext>
                    </c:extLst>
                    <c:numCache>
                      <c:formatCode>m/d/yyyy</c:formatCode>
                      <c:ptCount val="83"/>
                      <c:pt idx="0">
                        <c:v>35155</c:v>
                      </c:pt>
                      <c:pt idx="1">
                        <c:v>35246</c:v>
                      </c:pt>
                      <c:pt idx="2">
                        <c:v>35338</c:v>
                      </c:pt>
                      <c:pt idx="3">
                        <c:v>35430</c:v>
                      </c:pt>
                      <c:pt idx="4">
                        <c:v>35520</c:v>
                      </c:pt>
                      <c:pt idx="5">
                        <c:v>35611</c:v>
                      </c:pt>
                      <c:pt idx="6">
                        <c:v>35703</c:v>
                      </c:pt>
                      <c:pt idx="7">
                        <c:v>35795</c:v>
                      </c:pt>
                      <c:pt idx="8">
                        <c:v>35885</c:v>
                      </c:pt>
                      <c:pt idx="9">
                        <c:v>35976</c:v>
                      </c:pt>
                      <c:pt idx="10">
                        <c:v>36068</c:v>
                      </c:pt>
                      <c:pt idx="11">
                        <c:v>36160</c:v>
                      </c:pt>
                      <c:pt idx="12">
                        <c:v>36250</c:v>
                      </c:pt>
                      <c:pt idx="13">
                        <c:v>36341</c:v>
                      </c:pt>
                      <c:pt idx="14">
                        <c:v>36433</c:v>
                      </c:pt>
                      <c:pt idx="15">
                        <c:v>36525</c:v>
                      </c:pt>
                      <c:pt idx="16">
                        <c:v>36616</c:v>
                      </c:pt>
                      <c:pt idx="17">
                        <c:v>36707</c:v>
                      </c:pt>
                      <c:pt idx="18">
                        <c:v>36799</c:v>
                      </c:pt>
                      <c:pt idx="19">
                        <c:v>36891</c:v>
                      </c:pt>
                      <c:pt idx="20">
                        <c:v>36981</c:v>
                      </c:pt>
                      <c:pt idx="21">
                        <c:v>37072</c:v>
                      </c:pt>
                      <c:pt idx="22">
                        <c:v>37164</c:v>
                      </c:pt>
                      <c:pt idx="23">
                        <c:v>37256</c:v>
                      </c:pt>
                      <c:pt idx="24">
                        <c:v>37346</c:v>
                      </c:pt>
                      <c:pt idx="25">
                        <c:v>37437</c:v>
                      </c:pt>
                      <c:pt idx="26">
                        <c:v>37529</c:v>
                      </c:pt>
                      <c:pt idx="27">
                        <c:v>37621</c:v>
                      </c:pt>
                      <c:pt idx="28">
                        <c:v>37711</c:v>
                      </c:pt>
                      <c:pt idx="29">
                        <c:v>37802</c:v>
                      </c:pt>
                      <c:pt idx="30">
                        <c:v>37894</c:v>
                      </c:pt>
                      <c:pt idx="31">
                        <c:v>37986</c:v>
                      </c:pt>
                      <c:pt idx="32">
                        <c:v>38077</c:v>
                      </c:pt>
                      <c:pt idx="33">
                        <c:v>38168</c:v>
                      </c:pt>
                      <c:pt idx="34">
                        <c:v>38260</c:v>
                      </c:pt>
                      <c:pt idx="35">
                        <c:v>38352</c:v>
                      </c:pt>
                      <c:pt idx="36">
                        <c:v>38442</c:v>
                      </c:pt>
                      <c:pt idx="37">
                        <c:v>38533</c:v>
                      </c:pt>
                      <c:pt idx="38">
                        <c:v>38625</c:v>
                      </c:pt>
                      <c:pt idx="39">
                        <c:v>38717</c:v>
                      </c:pt>
                      <c:pt idx="40">
                        <c:v>38807</c:v>
                      </c:pt>
                      <c:pt idx="41">
                        <c:v>38898</c:v>
                      </c:pt>
                      <c:pt idx="42">
                        <c:v>38990</c:v>
                      </c:pt>
                      <c:pt idx="43">
                        <c:v>39082</c:v>
                      </c:pt>
                      <c:pt idx="44">
                        <c:v>39172</c:v>
                      </c:pt>
                      <c:pt idx="45">
                        <c:v>39263</c:v>
                      </c:pt>
                      <c:pt idx="46">
                        <c:v>39355</c:v>
                      </c:pt>
                      <c:pt idx="47">
                        <c:v>39447</c:v>
                      </c:pt>
                      <c:pt idx="48">
                        <c:v>39538</c:v>
                      </c:pt>
                      <c:pt idx="49">
                        <c:v>39629</c:v>
                      </c:pt>
                      <c:pt idx="50">
                        <c:v>39721</c:v>
                      </c:pt>
                      <c:pt idx="51">
                        <c:v>39813</c:v>
                      </c:pt>
                      <c:pt idx="52">
                        <c:v>39903</c:v>
                      </c:pt>
                      <c:pt idx="53">
                        <c:v>39994</c:v>
                      </c:pt>
                      <c:pt idx="54">
                        <c:v>40086</c:v>
                      </c:pt>
                      <c:pt idx="55">
                        <c:v>40178</c:v>
                      </c:pt>
                      <c:pt idx="56">
                        <c:v>40268</c:v>
                      </c:pt>
                      <c:pt idx="57">
                        <c:v>40359</c:v>
                      </c:pt>
                      <c:pt idx="58">
                        <c:v>40451</c:v>
                      </c:pt>
                      <c:pt idx="59">
                        <c:v>40543</c:v>
                      </c:pt>
                      <c:pt idx="60">
                        <c:v>40633</c:v>
                      </c:pt>
                      <c:pt idx="61">
                        <c:v>40724</c:v>
                      </c:pt>
                      <c:pt idx="62">
                        <c:v>40816</c:v>
                      </c:pt>
                      <c:pt idx="63">
                        <c:v>40908</c:v>
                      </c:pt>
                      <c:pt idx="64">
                        <c:v>40999</c:v>
                      </c:pt>
                      <c:pt idx="65">
                        <c:v>41090</c:v>
                      </c:pt>
                      <c:pt idx="66">
                        <c:v>41182</c:v>
                      </c:pt>
                      <c:pt idx="67">
                        <c:v>41274</c:v>
                      </c:pt>
                      <c:pt idx="68">
                        <c:v>41364</c:v>
                      </c:pt>
                      <c:pt idx="69">
                        <c:v>41455</c:v>
                      </c:pt>
                      <c:pt idx="70">
                        <c:v>41547</c:v>
                      </c:pt>
                      <c:pt idx="71">
                        <c:v>41639</c:v>
                      </c:pt>
                      <c:pt idx="72">
                        <c:v>41729</c:v>
                      </c:pt>
                      <c:pt idx="73">
                        <c:v>41820</c:v>
                      </c:pt>
                      <c:pt idx="74">
                        <c:v>41912</c:v>
                      </c:pt>
                      <c:pt idx="75">
                        <c:v>42004</c:v>
                      </c:pt>
                      <c:pt idx="76">
                        <c:v>42094</c:v>
                      </c:pt>
                      <c:pt idx="77">
                        <c:v>42185</c:v>
                      </c:pt>
                      <c:pt idx="78">
                        <c:v>42277</c:v>
                      </c:pt>
                      <c:pt idx="79">
                        <c:v>42369</c:v>
                      </c:pt>
                      <c:pt idx="80">
                        <c:v>42460</c:v>
                      </c:pt>
                      <c:pt idx="81">
                        <c:v>42551</c:v>
                      </c:pt>
                      <c:pt idx="82">
                        <c:v>42643</c:v>
                      </c:pt>
                    </c:numCache>
                  </c:numRef>
                </c:cat>
                <c:val>
                  <c:numLit>
                    <c:ptCount val="0"/>
                  </c:numLit>
                </c:val>
                <c:extLst xmlns:c15="http://schemas.microsoft.com/office/drawing/2012/chart">
                  <c:ext xmlns:c16="http://schemas.microsoft.com/office/drawing/2014/chart" uri="{C3380CC4-5D6E-409C-BE32-E72D297353CC}">
                    <c16:uniqueId val="{00000039-16A0-4B67-AAF0-DF50F93AFE52}"/>
                  </c:ext>
                </c:extLst>
              </c15:ser>
            </c15:filteredBarSeries>
            <c15:filteredBarSeries>
              <c15:ser>
                <c:idx val="58"/>
                <c:order val="58"/>
                <c:tx>
                  <c:strRef>
                    <c:extLst xmlns:c15="http://schemas.microsoft.com/office/drawing/2012/chart">
                      <c:ext xmlns:c15="http://schemas.microsoft.com/office/drawing/2012/chart" uri="{02D57815-91ED-43cb-92C2-25804820EDAC}">
                        <c15:formulaRef>
                          <c15:sqref>CAD!$A$60</c15:sqref>
                        </c15:formulaRef>
                      </c:ext>
                    </c:extLst>
                    <c:strCache>
                      <c:ptCount val="1"/>
                      <c:pt idx="0">
                        <c:v>30/06/2010</c:v>
                      </c:pt>
                    </c:strCache>
                  </c:strRef>
                </c:tx>
                <c:spPr>
                  <a:solidFill>
                    <a:schemeClr val="accent5"/>
                  </a:solidFill>
                  <a:ln>
                    <a:noFill/>
                  </a:ln>
                  <a:effectLst/>
                </c:spPr>
                <c:invertIfNegative val="0"/>
                <c:cat>
                  <c:numRef>
                    <c:extLst xmlns:c15="http://schemas.microsoft.com/office/drawing/2012/chart">
                      <c:ext xmlns:c15="http://schemas.microsoft.com/office/drawing/2012/chart" uri="{02D57815-91ED-43cb-92C2-25804820EDAC}">
                        <c15:formulaRef>
                          <c15:sqref>CAD!$A$2:$A$85</c15:sqref>
                        </c15:formulaRef>
                      </c:ext>
                    </c:extLst>
                    <c:numCache>
                      <c:formatCode>m/d/yyyy</c:formatCode>
                      <c:ptCount val="83"/>
                      <c:pt idx="0">
                        <c:v>35155</c:v>
                      </c:pt>
                      <c:pt idx="1">
                        <c:v>35246</c:v>
                      </c:pt>
                      <c:pt idx="2">
                        <c:v>35338</c:v>
                      </c:pt>
                      <c:pt idx="3">
                        <c:v>35430</c:v>
                      </c:pt>
                      <c:pt idx="4">
                        <c:v>35520</c:v>
                      </c:pt>
                      <c:pt idx="5">
                        <c:v>35611</c:v>
                      </c:pt>
                      <c:pt idx="6">
                        <c:v>35703</c:v>
                      </c:pt>
                      <c:pt idx="7">
                        <c:v>35795</c:v>
                      </c:pt>
                      <c:pt idx="8">
                        <c:v>35885</c:v>
                      </c:pt>
                      <c:pt idx="9">
                        <c:v>35976</c:v>
                      </c:pt>
                      <c:pt idx="10">
                        <c:v>36068</c:v>
                      </c:pt>
                      <c:pt idx="11">
                        <c:v>36160</c:v>
                      </c:pt>
                      <c:pt idx="12">
                        <c:v>36250</c:v>
                      </c:pt>
                      <c:pt idx="13">
                        <c:v>36341</c:v>
                      </c:pt>
                      <c:pt idx="14">
                        <c:v>36433</c:v>
                      </c:pt>
                      <c:pt idx="15">
                        <c:v>36525</c:v>
                      </c:pt>
                      <c:pt idx="16">
                        <c:v>36616</c:v>
                      </c:pt>
                      <c:pt idx="17">
                        <c:v>36707</c:v>
                      </c:pt>
                      <c:pt idx="18">
                        <c:v>36799</c:v>
                      </c:pt>
                      <c:pt idx="19">
                        <c:v>36891</c:v>
                      </c:pt>
                      <c:pt idx="20">
                        <c:v>36981</c:v>
                      </c:pt>
                      <c:pt idx="21">
                        <c:v>37072</c:v>
                      </c:pt>
                      <c:pt idx="22">
                        <c:v>37164</c:v>
                      </c:pt>
                      <c:pt idx="23">
                        <c:v>37256</c:v>
                      </c:pt>
                      <c:pt idx="24">
                        <c:v>37346</c:v>
                      </c:pt>
                      <c:pt idx="25">
                        <c:v>37437</c:v>
                      </c:pt>
                      <c:pt idx="26">
                        <c:v>37529</c:v>
                      </c:pt>
                      <c:pt idx="27">
                        <c:v>37621</c:v>
                      </c:pt>
                      <c:pt idx="28">
                        <c:v>37711</c:v>
                      </c:pt>
                      <c:pt idx="29">
                        <c:v>37802</c:v>
                      </c:pt>
                      <c:pt idx="30">
                        <c:v>37894</c:v>
                      </c:pt>
                      <c:pt idx="31">
                        <c:v>37986</c:v>
                      </c:pt>
                      <c:pt idx="32">
                        <c:v>38077</c:v>
                      </c:pt>
                      <c:pt idx="33">
                        <c:v>38168</c:v>
                      </c:pt>
                      <c:pt idx="34">
                        <c:v>38260</c:v>
                      </c:pt>
                      <c:pt idx="35">
                        <c:v>38352</c:v>
                      </c:pt>
                      <c:pt idx="36">
                        <c:v>38442</c:v>
                      </c:pt>
                      <c:pt idx="37">
                        <c:v>38533</c:v>
                      </c:pt>
                      <c:pt idx="38">
                        <c:v>38625</c:v>
                      </c:pt>
                      <c:pt idx="39">
                        <c:v>38717</c:v>
                      </c:pt>
                      <c:pt idx="40">
                        <c:v>38807</c:v>
                      </c:pt>
                      <c:pt idx="41">
                        <c:v>38898</c:v>
                      </c:pt>
                      <c:pt idx="42">
                        <c:v>38990</c:v>
                      </c:pt>
                      <c:pt idx="43">
                        <c:v>39082</c:v>
                      </c:pt>
                      <c:pt idx="44">
                        <c:v>39172</c:v>
                      </c:pt>
                      <c:pt idx="45">
                        <c:v>39263</c:v>
                      </c:pt>
                      <c:pt idx="46">
                        <c:v>39355</c:v>
                      </c:pt>
                      <c:pt idx="47">
                        <c:v>39447</c:v>
                      </c:pt>
                      <c:pt idx="48">
                        <c:v>39538</c:v>
                      </c:pt>
                      <c:pt idx="49">
                        <c:v>39629</c:v>
                      </c:pt>
                      <c:pt idx="50">
                        <c:v>39721</c:v>
                      </c:pt>
                      <c:pt idx="51">
                        <c:v>39813</c:v>
                      </c:pt>
                      <c:pt idx="52">
                        <c:v>39903</c:v>
                      </c:pt>
                      <c:pt idx="53">
                        <c:v>39994</c:v>
                      </c:pt>
                      <c:pt idx="54">
                        <c:v>40086</c:v>
                      </c:pt>
                      <c:pt idx="55">
                        <c:v>40178</c:v>
                      </c:pt>
                      <c:pt idx="56">
                        <c:v>40268</c:v>
                      </c:pt>
                      <c:pt idx="57">
                        <c:v>40359</c:v>
                      </c:pt>
                      <c:pt idx="58">
                        <c:v>40451</c:v>
                      </c:pt>
                      <c:pt idx="59">
                        <c:v>40543</c:v>
                      </c:pt>
                      <c:pt idx="60">
                        <c:v>40633</c:v>
                      </c:pt>
                      <c:pt idx="61">
                        <c:v>40724</c:v>
                      </c:pt>
                      <c:pt idx="62">
                        <c:v>40816</c:v>
                      </c:pt>
                      <c:pt idx="63">
                        <c:v>40908</c:v>
                      </c:pt>
                      <c:pt idx="64">
                        <c:v>40999</c:v>
                      </c:pt>
                      <c:pt idx="65">
                        <c:v>41090</c:v>
                      </c:pt>
                      <c:pt idx="66">
                        <c:v>41182</c:v>
                      </c:pt>
                      <c:pt idx="67">
                        <c:v>41274</c:v>
                      </c:pt>
                      <c:pt idx="68">
                        <c:v>41364</c:v>
                      </c:pt>
                      <c:pt idx="69">
                        <c:v>41455</c:v>
                      </c:pt>
                      <c:pt idx="70">
                        <c:v>41547</c:v>
                      </c:pt>
                      <c:pt idx="71">
                        <c:v>41639</c:v>
                      </c:pt>
                      <c:pt idx="72">
                        <c:v>41729</c:v>
                      </c:pt>
                      <c:pt idx="73">
                        <c:v>41820</c:v>
                      </c:pt>
                      <c:pt idx="74">
                        <c:v>41912</c:v>
                      </c:pt>
                      <c:pt idx="75">
                        <c:v>42004</c:v>
                      </c:pt>
                      <c:pt idx="76">
                        <c:v>42094</c:v>
                      </c:pt>
                      <c:pt idx="77">
                        <c:v>42185</c:v>
                      </c:pt>
                      <c:pt idx="78">
                        <c:v>42277</c:v>
                      </c:pt>
                      <c:pt idx="79">
                        <c:v>42369</c:v>
                      </c:pt>
                      <c:pt idx="80">
                        <c:v>42460</c:v>
                      </c:pt>
                      <c:pt idx="81">
                        <c:v>42551</c:v>
                      </c:pt>
                      <c:pt idx="82">
                        <c:v>42643</c:v>
                      </c:pt>
                    </c:numCache>
                  </c:numRef>
                </c:cat>
                <c:val>
                  <c:numLit>
                    <c:ptCount val="0"/>
                  </c:numLit>
                </c:val>
                <c:extLst xmlns:c15="http://schemas.microsoft.com/office/drawing/2012/chart">
                  <c:ext xmlns:c16="http://schemas.microsoft.com/office/drawing/2014/chart" uri="{C3380CC4-5D6E-409C-BE32-E72D297353CC}">
                    <c16:uniqueId val="{0000003A-16A0-4B67-AAF0-DF50F93AFE52}"/>
                  </c:ext>
                </c:extLst>
              </c15:ser>
            </c15:filteredBarSeries>
            <c15:filteredBarSeries>
              <c15:ser>
                <c:idx val="59"/>
                <c:order val="59"/>
                <c:tx>
                  <c:strRef>
                    <c:extLst xmlns:c15="http://schemas.microsoft.com/office/drawing/2012/chart">
                      <c:ext xmlns:c15="http://schemas.microsoft.com/office/drawing/2012/chart" uri="{02D57815-91ED-43cb-92C2-25804820EDAC}">
                        <c15:formulaRef>
                          <c15:sqref>CAD!$A$61</c15:sqref>
                        </c15:formulaRef>
                      </c:ext>
                    </c:extLst>
                    <c:strCache>
                      <c:ptCount val="1"/>
                      <c:pt idx="0">
                        <c:v>30/09/2010</c:v>
                      </c:pt>
                    </c:strCache>
                  </c:strRef>
                </c:tx>
                <c:spPr>
                  <a:solidFill>
                    <a:schemeClr val="accent6"/>
                  </a:solidFill>
                  <a:ln>
                    <a:noFill/>
                  </a:ln>
                  <a:effectLst/>
                </c:spPr>
                <c:invertIfNegative val="0"/>
                <c:cat>
                  <c:numRef>
                    <c:extLst xmlns:c15="http://schemas.microsoft.com/office/drawing/2012/chart">
                      <c:ext xmlns:c15="http://schemas.microsoft.com/office/drawing/2012/chart" uri="{02D57815-91ED-43cb-92C2-25804820EDAC}">
                        <c15:formulaRef>
                          <c15:sqref>CAD!$A$2:$A$85</c15:sqref>
                        </c15:formulaRef>
                      </c:ext>
                    </c:extLst>
                    <c:numCache>
                      <c:formatCode>m/d/yyyy</c:formatCode>
                      <c:ptCount val="83"/>
                      <c:pt idx="0">
                        <c:v>35155</c:v>
                      </c:pt>
                      <c:pt idx="1">
                        <c:v>35246</c:v>
                      </c:pt>
                      <c:pt idx="2">
                        <c:v>35338</c:v>
                      </c:pt>
                      <c:pt idx="3">
                        <c:v>35430</c:v>
                      </c:pt>
                      <c:pt idx="4">
                        <c:v>35520</c:v>
                      </c:pt>
                      <c:pt idx="5">
                        <c:v>35611</c:v>
                      </c:pt>
                      <c:pt idx="6">
                        <c:v>35703</c:v>
                      </c:pt>
                      <c:pt idx="7">
                        <c:v>35795</c:v>
                      </c:pt>
                      <c:pt idx="8">
                        <c:v>35885</c:v>
                      </c:pt>
                      <c:pt idx="9">
                        <c:v>35976</c:v>
                      </c:pt>
                      <c:pt idx="10">
                        <c:v>36068</c:v>
                      </c:pt>
                      <c:pt idx="11">
                        <c:v>36160</c:v>
                      </c:pt>
                      <c:pt idx="12">
                        <c:v>36250</c:v>
                      </c:pt>
                      <c:pt idx="13">
                        <c:v>36341</c:v>
                      </c:pt>
                      <c:pt idx="14">
                        <c:v>36433</c:v>
                      </c:pt>
                      <c:pt idx="15">
                        <c:v>36525</c:v>
                      </c:pt>
                      <c:pt idx="16">
                        <c:v>36616</c:v>
                      </c:pt>
                      <c:pt idx="17">
                        <c:v>36707</c:v>
                      </c:pt>
                      <c:pt idx="18">
                        <c:v>36799</c:v>
                      </c:pt>
                      <c:pt idx="19">
                        <c:v>36891</c:v>
                      </c:pt>
                      <c:pt idx="20">
                        <c:v>36981</c:v>
                      </c:pt>
                      <c:pt idx="21">
                        <c:v>37072</c:v>
                      </c:pt>
                      <c:pt idx="22">
                        <c:v>37164</c:v>
                      </c:pt>
                      <c:pt idx="23">
                        <c:v>37256</c:v>
                      </c:pt>
                      <c:pt idx="24">
                        <c:v>37346</c:v>
                      </c:pt>
                      <c:pt idx="25">
                        <c:v>37437</c:v>
                      </c:pt>
                      <c:pt idx="26">
                        <c:v>37529</c:v>
                      </c:pt>
                      <c:pt idx="27">
                        <c:v>37621</c:v>
                      </c:pt>
                      <c:pt idx="28">
                        <c:v>37711</c:v>
                      </c:pt>
                      <c:pt idx="29">
                        <c:v>37802</c:v>
                      </c:pt>
                      <c:pt idx="30">
                        <c:v>37894</c:v>
                      </c:pt>
                      <c:pt idx="31">
                        <c:v>37986</c:v>
                      </c:pt>
                      <c:pt idx="32">
                        <c:v>38077</c:v>
                      </c:pt>
                      <c:pt idx="33">
                        <c:v>38168</c:v>
                      </c:pt>
                      <c:pt idx="34">
                        <c:v>38260</c:v>
                      </c:pt>
                      <c:pt idx="35">
                        <c:v>38352</c:v>
                      </c:pt>
                      <c:pt idx="36">
                        <c:v>38442</c:v>
                      </c:pt>
                      <c:pt idx="37">
                        <c:v>38533</c:v>
                      </c:pt>
                      <c:pt idx="38">
                        <c:v>38625</c:v>
                      </c:pt>
                      <c:pt idx="39">
                        <c:v>38717</c:v>
                      </c:pt>
                      <c:pt idx="40">
                        <c:v>38807</c:v>
                      </c:pt>
                      <c:pt idx="41">
                        <c:v>38898</c:v>
                      </c:pt>
                      <c:pt idx="42">
                        <c:v>38990</c:v>
                      </c:pt>
                      <c:pt idx="43">
                        <c:v>39082</c:v>
                      </c:pt>
                      <c:pt idx="44">
                        <c:v>39172</c:v>
                      </c:pt>
                      <c:pt idx="45">
                        <c:v>39263</c:v>
                      </c:pt>
                      <c:pt idx="46">
                        <c:v>39355</c:v>
                      </c:pt>
                      <c:pt idx="47">
                        <c:v>39447</c:v>
                      </c:pt>
                      <c:pt idx="48">
                        <c:v>39538</c:v>
                      </c:pt>
                      <c:pt idx="49">
                        <c:v>39629</c:v>
                      </c:pt>
                      <c:pt idx="50">
                        <c:v>39721</c:v>
                      </c:pt>
                      <c:pt idx="51">
                        <c:v>39813</c:v>
                      </c:pt>
                      <c:pt idx="52">
                        <c:v>39903</c:v>
                      </c:pt>
                      <c:pt idx="53">
                        <c:v>39994</c:v>
                      </c:pt>
                      <c:pt idx="54">
                        <c:v>40086</c:v>
                      </c:pt>
                      <c:pt idx="55">
                        <c:v>40178</c:v>
                      </c:pt>
                      <c:pt idx="56">
                        <c:v>40268</c:v>
                      </c:pt>
                      <c:pt idx="57">
                        <c:v>40359</c:v>
                      </c:pt>
                      <c:pt idx="58">
                        <c:v>40451</c:v>
                      </c:pt>
                      <c:pt idx="59">
                        <c:v>40543</c:v>
                      </c:pt>
                      <c:pt idx="60">
                        <c:v>40633</c:v>
                      </c:pt>
                      <c:pt idx="61">
                        <c:v>40724</c:v>
                      </c:pt>
                      <c:pt idx="62">
                        <c:v>40816</c:v>
                      </c:pt>
                      <c:pt idx="63">
                        <c:v>40908</c:v>
                      </c:pt>
                      <c:pt idx="64">
                        <c:v>40999</c:v>
                      </c:pt>
                      <c:pt idx="65">
                        <c:v>41090</c:v>
                      </c:pt>
                      <c:pt idx="66">
                        <c:v>41182</c:v>
                      </c:pt>
                      <c:pt idx="67">
                        <c:v>41274</c:v>
                      </c:pt>
                      <c:pt idx="68">
                        <c:v>41364</c:v>
                      </c:pt>
                      <c:pt idx="69">
                        <c:v>41455</c:v>
                      </c:pt>
                      <c:pt idx="70">
                        <c:v>41547</c:v>
                      </c:pt>
                      <c:pt idx="71">
                        <c:v>41639</c:v>
                      </c:pt>
                      <c:pt idx="72">
                        <c:v>41729</c:v>
                      </c:pt>
                      <c:pt idx="73">
                        <c:v>41820</c:v>
                      </c:pt>
                      <c:pt idx="74">
                        <c:v>41912</c:v>
                      </c:pt>
                      <c:pt idx="75">
                        <c:v>42004</c:v>
                      </c:pt>
                      <c:pt idx="76">
                        <c:v>42094</c:v>
                      </c:pt>
                      <c:pt idx="77">
                        <c:v>42185</c:v>
                      </c:pt>
                      <c:pt idx="78">
                        <c:v>42277</c:v>
                      </c:pt>
                      <c:pt idx="79">
                        <c:v>42369</c:v>
                      </c:pt>
                      <c:pt idx="80">
                        <c:v>42460</c:v>
                      </c:pt>
                      <c:pt idx="81">
                        <c:v>42551</c:v>
                      </c:pt>
                      <c:pt idx="82">
                        <c:v>42643</c:v>
                      </c:pt>
                    </c:numCache>
                  </c:numRef>
                </c:cat>
                <c:val>
                  <c:numLit>
                    <c:ptCount val="0"/>
                  </c:numLit>
                </c:val>
                <c:extLst xmlns:c15="http://schemas.microsoft.com/office/drawing/2012/chart">
                  <c:ext xmlns:c16="http://schemas.microsoft.com/office/drawing/2014/chart" uri="{C3380CC4-5D6E-409C-BE32-E72D297353CC}">
                    <c16:uniqueId val="{0000003B-16A0-4B67-AAF0-DF50F93AFE52}"/>
                  </c:ext>
                </c:extLst>
              </c15:ser>
            </c15:filteredBarSeries>
            <c15:filteredBarSeries>
              <c15:ser>
                <c:idx val="60"/>
                <c:order val="60"/>
                <c:tx>
                  <c:strRef>
                    <c:extLst xmlns:c15="http://schemas.microsoft.com/office/drawing/2012/chart">
                      <c:ext xmlns:c15="http://schemas.microsoft.com/office/drawing/2012/chart" uri="{02D57815-91ED-43cb-92C2-25804820EDAC}">
                        <c15:formulaRef>
                          <c15:sqref>CAD!$A$62</c15:sqref>
                        </c15:formulaRef>
                      </c:ext>
                    </c:extLst>
                    <c:strCache>
                      <c:ptCount val="1"/>
                      <c:pt idx="0">
                        <c:v>31/12/2010</c:v>
                      </c:pt>
                    </c:strCache>
                  </c:strRef>
                </c:tx>
                <c:spPr>
                  <a:solidFill>
                    <a:schemeClr val="accent1">
                      <a:lumMod val="60000"/>
                    </a:schemeClr>
                  </a:solidFill>
                  <a:ln>
                    <a:noFill/>
                  </a:ln>
                  <a:effectLst/>
                </c:spPr>
                <c:invertIfNegative val="0"/>
                <c:cat>
                  <c:numRef>
                    <c:extLst xmlns:c15="http://schemas.microsoft.com/office/drawing/2012/chart">
                      <c:ext xmlns:c15="http://schemas.microsoft.com/office/drawing/2012/chart" uri="{02D57815-91ED-43cb-92C2-25804820EDAC}">
                        <c15:formulaRef>
                          <c15:sqref>CAD!$A$2:$A$85</c15:sqref>
                        </c15:formulaRef>
                      </c:ext>
                    </c:extLst>
                    <c:numCache>
                      <c:formatCode>m/d/yyyy</c:formatCode>
                      <c:ptCount val="83"/>
                      <c:pt idx="0">
                        <c:v>35155</c:v>
                      </c:pt>
                      <c:pt idx="1">
                        <c:v>35246</c:v>
                      </c:pt>
                      <c:pt idx="2">
                        <c:v>35338</c:v>
                      </c:pt>
                      <c:pt idx="3">
                        <c:v>35430</c:v>
                      </c:pt>
                      <c:pt idx="4">
                        <c:v>35520</c:v>
                      </c:pt>
                      <c:pt idx="5">
                        <c:v>35611</c:v>
                      </c:pt>
                      <c:pt idx="6">
                        <c:v>35703</c:v>
                      </c:pt>
                      <c:pt idx="7">
                        <c:v>35795</c:v>
                      </c:pt>
                      <c:pt idx="8">
                        <c:v>35885</c:v>
                      </c:pt>
                      <c:pt idx="9">
                        <c:v>35976</c:v>
                      </c:pt>
                      <c:pt idx="10">
                        <c:v>36068</c:v>
                      </c:pt>
                      <c:pt idx="11">
                        <c:v>36160</c:v>
                      </c:pt>
                      <c:pt idx="12">
                        <c:v>36250</c:v>
                      </c:pt>
                      <c:pt idx="13">
                        <c:v>36341</c:v>
                      </c:pt>
                      <c:pt idx="14">
                        <c:v>36433</c:v>
                      </c:pt>
                      <c:pt idx="15">
                        <c:v>36525</c:v>
                      </c:pt>
                      <c:pt idx="16">
                        <c:v>36616</c:v>
                      </c:pt>
                      <c:pt idx="17">
                        <c:v>36707</c:v>
                      </c:pt>
                      <c:pt idx="18">
                        <c:v>36799</c:v>
                      </c:pt>
                      <c:pt idx="19">
                        <c:v>36891</c:v>
                      </c:pt>
                      <c:pt idx="20">
                        <c:v>36981</c:v>
                      </c:pt>
                      <c:pt idx="21">
                        <c:v>37072</c:v>
                      </c:pt>
                      <c:pt idx="22">
                        <c:v>37164</c:v>
                      </c:pt>
                      <c:pt idx="23">
                        <c:v>37256</c:v>
                      </c:pt>
                      <c:pt idx="24">
                        <c:v>37346</c:v>
                      </c:pt>
                      <c:pt idx="25">
                        <c:v>37437</c:v>
                      </c:pt>
                      <c:pt idx="26">
                        <c:v>37529</c:v>
                      </c:pt>
                      <c:pt idx="27">
                        <c:v>37621</c:v>
                      </c:pt>
                      <c:pt idx="28">
                        <c:v>37711</c:v>
                      </c:pt>
                      <c:pt idx="29">
                        <c:v>37802</c:v>
                      </c:pt>
                      <c:pt idx="30">
                        <c:v>37894</c:v>
                      </c:pt>
                      <c:pt idx="31">
                        <c:v>37986</c:v>
                      </c:pt>
                      <c:pt idx="32">
                        <c:v>38077</c:v>
                      </c:pt>
                      <c:pt idx="33">
                        <c:v>38168</c:v>
                      </c:pt>
                      <c:pt idx="34">
                        <c:v>38260</c:v>
                      </c:pt>
                      <c:pt idx="35">
                        <c:v>38352</c:v>
                      </c:pt>
                      <c:pt idx="36">
                        <c:v>38442</c:v>
                      </c:pt>
                      <c:pt idx="37">
                        <c:v>38533</c:v>
                      </c:pt>
                      <c:pt idx="38">
                        <c:v>38625</c:v>
                      </c:pt>
                      <c:pt idx="39">
                        <c:v>38717</c:v>
                      </c:pt>
                      <c:pt idx="40">
                        <c:v>38807</c:v>
                      </c:pt>
                      <c:pt idx="41">
                        <c:v>38898</c:v>
                      </c:pt>
                      <c:pt idx="42">
                        <c:v>38990</c:v>
                      </c:pt>
                      <c:pt idx="43">
                        <c:v>39082</c:v>
                      </c:pt>
                      <c:pt idx="44">
                        <c:v>39172</c:v>
                      </c:pt>
                      <c:pt idx="45">
                        <c:v>39263</c:v>
                      </c:pt>
                      <c:pt idx="46">
                        <c:v>39355</c:v>
                      </c:pt>
                      <c:pt idx="47">
                        <c:v>39447</c:v>
                      </c:pt>
                      <c:pt idx="48">
                        <c:v>39538</c:v>
                      </c:pt>
                      <c:pt idx="49">
                        <c:v>39629</c:v>
                      </c:pt>
                      <c:pt idx="50">
                        <c:v>39721</c:v>
                      </c:pt>
                      <c:pt idx="51">
                        <c:v>39813</c:v>
                      </c:pt>
                      <c:pt idx="52">
                        <c:v>39903</c:v>
                      </c:pt>
                      <c:pt idx="53">
                        <c:v>39994</c:v>
                      </c:pt>
                      <c:pt idx="54">
                        <c:v>40086</c:v>
                      </c:pt>
                      <c:pt idx="55">
                        <c:v>40178</c:v>
                      </c:pt>
                      <c:pt idx="56">
                        <c:v>40268</c:v>
                      </c:pt>
                      <c:pt idx="57">
                        <c:v>40359</c:v>
                      </c:pt>
                      <c:pt idx="58">
                        <c:v>40451</c:v>
                      </c:pt>
                      <c:pt idx="59">
                        <c:v>40543</c:v>
                      </c:pt>
                      <c:pt idx="60">
                        <c:v>40633</c:v>
                      </c:pt>
                      <c:pt idx="61">
                        <c:v>40724</c:v>
                      </c:pt>
                      <c:pt idx="62">
                        <c:v>40816</c:v>
                      </c:pt>
                      <c:pt idx="63">
                        <c:v>40908</c:v>
                      </c:pt>
                      <c:pt idx="64">
                        <c:v>40999</c:v>
                      </c:pt>
                      <c:pt idx="65">
                        <c:v>41090</c:v>
                      </c:pt>
                      <c:pt idx="66">
                        <c:v>41182</c:v>
                      </c:pt>
                      <c:pt idx="67">
                        <c:v>41274</c:v>
                      </c:pt>
                      <c:pt idx="68">
                        <c:v>41364</c:v>
                      </c:pt>
                      <c:pt idx="69">
                        <c:v>41455</c:v>
                      </c:pt>
                      <c:pt idx="70">
                        <c:v>41547</c:v>
                      </c:pt>
                      <c:pt idx="71">
                        <c:v>41639</c:v>
                      </c:pt>
                      <c:pt idx="72">
                        <c:v>41729</c:v>
                      </c:pt>
                      <c:pt idx="73">
                        <c:v>41820</c:v>
                      </c:pt>
                      <c:pt idx="74">
                        <c:v>41912</c:v>
                      </c:pt>
                      <c:pt idx="75">
                        <c:v>42004</c:v>
                      </c:pt>
                      <c:pt idx="76">
                        <c:v>42094</c:v>
                      </c:pt>
                      <c:pt idx="77">
                        <c:v>42185</c:v>
                      </c:pt>
                      <c:pt idx="78">
                        <c:v>42277</c:v>
                      </c:pt>
                      <c:pt idx="79">
                        <c:v>42369</c:v>
                      </c:pt>
                      <c:pt idx="80">
                        <c:v>42460</c:v>
                      </c:pt>
                      <c:pt idx="81">
                        <c:v>42551</c:v>
                      </c:pt>
                      <c:pt idx="82">
                        <c:v>42643</c:v>
                      </c:pt>
                    </c:numCache>
                  </c:numRef>
                </c:cat>
                <c:val>
                  <c:numLit>
                    <c:ptCount val="0"/>
                  </c:numLit>
                </c:val>
                <c:extLst xmlns:c15="http://schemas.microsoft.com/office/drawing/2012/chart">
                  <c:ext xmlns:c16="http://schemas.microsoft.com/office/drawing/2014/chart" uri="{C3380CC4-5D6E-409C-BE32-E72D297353CC}">
                    <c16:uniqueId val="{0000003C-16A0-4B67-AAF0-DF50F93AFE52}"/>
                  </c:ext>
                </c:extLst>
              </c15:ser>
            </c15:filteredBarSeries>
            <c15:filteredBarSeries>
              <c15:ser>
                <c:idx val="61"/>
                <c:order val="61"/>
                <c:tx>
                  <c:strRef>
                    <c:extLst xmlns:c15="http://schemas.microsoft.com/office/drawing/2012/chart">
                      <c:ext xmlns:c15="http://schemas.microsoft.com/office/drawing/2012/chart" uri="{02D57815-91ED-43cb-92C2-25804820EDAC}">
                        <c15:formulaRef>
                          <c15:sqref>CAD!$A$63</c15:sqref>
                        </c15:formulaRef>
                      </c:ext>
                    </c:extLst>
                    <c:strCache>
                      <c:ptCount val="1"/>
                      <c:pt idx="0">
                        <c:v>31/03/2011</c:v>
                      </c:pt>
                    </c:strCache>
                  </c:strRef>
                </c:tx>
                <c:spPr>
                  <a:solidFill>
                    <a:schemeClr val="accent2">
                      <a:lumMod val="60000"/>
                    </a:schemeClr>
                  </a:solidFill>
                  <a:ln>
                    <a:noFill/>
                  </a:ln>
                  <a:effectLst/>
                </c:spPr>
                <c:invertIfNegative val="0"/>
                <c:cat>
                  <c:numRef>
                    <c:extLst xmlns:c15="http://schemas.microsoft.com/office/drawing/2012/chart">
                      <c:ext xmlns:c15="http://schemas.microsoft.com/office/drawing/2012/chart" uri="{02D57815-91ED-43cb-92C2-25804820EDAC}">
                        <c15:formulaRef>
                          <c15:sqref>CAD!$A$2:$A$85</c15:sqref>
                        </c15:formulaRef>
                      </c:ext>
                    </c:extLst>
                    <c:numCache>
                      <c:formatCode>m/d/yyyy</c:formatCode>
                      <c:ptCount val="83"/>
                      <c:pt idx="0">
                        <c:v>35155</c:v>
                      </c:pt>
                      <c:pt idx="1">
                        <c:v>35246</c:v>
                      </c:pt>
                      <c:pt idx="2">
                        <c:v>35338</c:v>
                      </c:pt>
                      <c:pt idx="3">
                        <c:v>35430</c:v>
                      </c:pt>
                      <c:pt idx="4">
                        <c:v>35520</c:v>
                      </c:pt>
                      <c:pt idx="5">
                        <c:v>35611</c:v>
                      </c:pt>
                      <c:pt idx="6">
                        <c:v>35703</c:v>
                      </c:pt>
                      <c:pt idx="7">
                        <c:v>35795</c:v>
                      </c:pt>
                      <c:pt idx="8">
                        <c:v>35885</c:v>
                      </c:pt>
                      <c:pt idx="9">
                        <c:v>35976</c:v>
                      </c:pt>
                      <c:pt idx="10">
                        <c:v>36068</c:v>
                      </c:pt>
                      <c:pt idx="11">
                        <c:v>36160</c:v>
                      </c:pt>
                      <c:pt idx="12">
                        <c:v>36250</c:v>
                      </c:pt>
                      <c:pt idx="13">
                        <c:v>36341</c:v>
                      </c:pt>
                      <c:pt idx="14">
                        <c:v>36433</c:v>
                      </c:pt>
                      <c:pt idx="15">
                        <c:v>36525</c:v>
                      </c:pt>
                      <c:pt idx="16">
                        <c:v>36616</c:v>
                      </c:pt>
                      <c:pt idx="17">
                        <c:v>36707</c:v>
                      </c:pt>
                      <c:pt idx="18">
                        <c:v>36799</c:v>
                      </c:pt>
                      <c:pt idx="19">
                        <c:v>36891</c:v>
                      </c:pt>
                      <c:pt idx="20">
                        <c:v>36981</c:v>
                      </c:pt>
                      <c:pt idx="21">
                        <c:v>37072</c:v>
                      </c:pt>
                      <c:pt idx="22">
                        <c:v>37164</c:v>
                      </c:pt>
                      <c:pt idx="23">
                        <c:v>37256</c:v>
                      </c:pt>
                      <c:pt idx="24">
                        <c:v>37346</c:v>
                      </c:pt>
                      <c:pt idx="25">
                        <c:v>37437</c:v>
                      </c:pt>
                      <c:pt idx="26">
                        <c:v>37529</c:v>
                      </c:pt>
                      <c:pt idx="27">
                        <c:v>37621</c:v>
                      </c:pt>
                      <c:pt idx="28">
                        <c:v>37711</c:v>
                      </c:pt>
                      <c:pt idx="29">
                        <c:v>37802</c:v>
                      </c:pt>
                      <c:pt idx="30">
                        <c:v>37894</c:v>
                      </c:pt>
                      <c:pt idx="31">
                        <c:v>37986</c:v>
                      </c:pt>
                      <c:pt idx="32">
                        <c:v>38077</c:v>
                      </c:pt>
                      <c:pt idx="33">
                        <c:v>38168</c:v>
                      </c:pt>
                      <c:pt idx="34">
                        <c:v>38260</c:v>
                      </c:pt>
                      <c:pt idx="35">
                        <c:v>38352</c:v>
                      </c:pt>
                      <c:pt idx="36">
                        <c:v>38442</c:v>
                      </c:pt>
                      <c:pt idx="37">
                        <c:v>38533</c:v>
                      </c:pt>
                      <c:pt idx="38">
                        <c:v>38625</c:v>
                      </c:pt>
                      <c:pt idx="39">
                        <c:v>38717</c:v>
                      </c:pt>
                      <c:pt idx="40">
                        <c:v>38807</c:v>
                      </c:pt>
                      <c:pt idx="41">
                        <c:v>38898</c:v>
                      </c:pt>
                      <c:pt idx="42">
                        <c:v>38990</c:v>
                      </c:pt>
                      <c:pt idx="43">
                        <c:v>39082</c:v>
                      </c:pt>
                      <c:pt idx="44">
                        <c:v>39172</c:v>
                      </c:pt>
                      <c:pt idx="45">
                        <c:v>39263</c:v>
                      </c:pt>
                      <c:pt idx="46">
                        <c:v>39355</c:v>
                      </c:pt>
                      <c:pt idx="47">
                        <c:v>39447</c:v>
                      </c:pt>
                      <c:pt idx="48">
                        <c:v>39538</c:v>
                      </c:pt>
                      <c:pt idx="49">
                        <c:v>39629</c:v>
                      </c:pt>
                      <c:pt idx="50">
                        <c:v>39721</c:v>
                      </c:pt>
                      <c:pt idx="51">
                        <c:v>39813</c:v>
                      </c:pt>
                      <c:pt idx="52">
                        <c:v>39903</c:v>
                      </c:pt>
                      <c:pt idx="53">
                        <c:v>39994</c:v>
                      </c:pt>
                      <c:pt idx="54">
                        <c:v>40086</c:v>
                      </c:pt>
                      <c:pt idx="55">
                        <c:v>40178</c:v>
                      </c:pt>
                      <c:pt idx="56">
                        <c:v>40268</c:v>
                      </c:pt>
                      <c:pt idx="57">
                        <c:v>40359</c:v>
                      </c:pt>
                      <c:pt idx="58">
                        <c:v>40451</c:v>
                      </c:pt>
                      <c:pt idx="59">
                        <c:v>40543</c:v>
                      </c:pt>
                      <c:pt idx="60">
                        <c:v>40633</c:v>
                      </c:pt>
                      <c:pt idx="61">
                        <c:v>40724</c:v>
                      </c:pt>
                      <c:pt idx="62">
                        <c:v>40816</c:v>
                      </c:pt>
                      <c:pt idx="63">
                        <c:v>40908</c:v>
                      </c:pt>
                      <c:pt idx="64">
                        <c:v>40999</c:v>
                      </c:pt>
                      <c:pt idx="65">
                        <c:v>41090</c:v>
                      </c:pt>
                      <c:pt idx="66">
                        <c:v>41182</c:v>
                      </c:pt>
                      <c:pt idx="67">
                        <c:v>41274</c:v>
                      </c:pt>
                      <c:pt idx="68">
                        <c:v>41364</c:v>
                      </c:pt>
                      <c:pt idx="69">
                        <c:v>41455</c:v>
                      </c:pt>
                      <c:pt idx="70">
                        <c:v>41547</c:v>
                      </c:pt>
                      <c:pt idx="71">
                        <c:v>41639</c:v>
                      </c:pt>
                      <c:pt idx="72">
                        <c:v>41729</c:v>
                      </c:pt>
                      <c:pt idx="73">
                        <c:v>41820</c:v>
                      </c:pt>
                      <c:pt idx="74">
                        <c:v>41912</c:v>
                      </c:pt>
                      <c:pt idx="75">
                        <c:v>42004</c:v>
                      </c:pt>
                      <c:pt idx="76">
                        <c:v>42094</c:v>
                      </c:pt>
                      <c:pt idx="77">
                        <c:v>42185</c:v>
                      </c:pt>
                      <c:pt idx="78">
                        <c:v>42277</c:v>
                      </c:pt>
                      <c:pt idx="79">
                        <c:v>42369</c:v>
                      </c:pt>
                      <c:pt idx="80">
                        <c:v>42460</c:v>
                      </c:pt>
                      <c:pt idx="81">
                        <c:v>42551</c:v>
                      </c:pt>
                      <c:pt idx="82">
                        <c:v>42643</c:v>
                      </c:pt>
                    </c:numCache>
                  </c:numRef>
                </c:cat>
                <c:val>
                  <c:numLit>
                    <c:ptCount val="0"/>
                  </c:numLit>
                </c:val>
                <c:extLst xmlns:c15="http://schemas.microsoft.com/office/drawing/2012/chart">
                  <c:ext xmlns:c16="http://schemas.microsoft.com/office/drawing/2014/chart" uri="{C3380CC4-5D6E-409C-BE32-E72D297353CC}">
                    <c16:uniqueId val="{0000003D-16A0-4B67-AAF0-DF50F93AFE52}"/>
                  </c:ext>
                </c:extLst>
              </c15:ser>
            </c15:filteredBarSeries>
            <c15:filteredBarSeries>
              <c15:ser>
                <c:idx val="62"/>
                <c:order val="62"/>
                <c:tx>
                  <c:strRef>
                    <c:extLst xmlns:c15="http://schemas.microsoft.com/office/drawing/2012/chart">
                      <c:ext xmlns:c15="http://schemas.microsoft.com/office/drawing/2012/chart" uri="{02D57815-91ED-43cb-92C2-25804820EDAC}">
                        <c15:formulaRef>
                          <c15:sqref>CAD!$A$64</c15:sqref>
                        </c15:formulaRef>
                      </c:ext>
                    </c:extLst>
                    <c:strCache>
                      <c:ptCount val="1"/>
                      <c:pt idx="0">
                        <c:v>30/06/2011</c:v>
                      </c:pt>
                    </c:strCache>
                  </c:strRef>
                </c:tx>
                <c:spPr>
                  <a:solidFill>
                    <a:schemeClr val="accent3">
                      <a:lumMod val="60000"/>
                    </a:schemeClr>
                  </a:solidFill>
                  <a:ln>
                    <a:noFill/>
                  </a:ln>
                  <a:effectLst/>
                </c:spPr>
                <c:invertIfNegative val="0"/>
                <c:cat>
                  <c:numRef>
                    <c:extLst xmlns:c15="http://schemas.microsoft.com/office/drawing/2012/chart">
                      <c:ext xmlns:c15="http://schemas.microsoft.com/office/drawing/2012/chart" uri="{02D57815-91ED-43cb-92C2-25804820EDAC}">
                        <c15:formulaRef>
                          <c15:sqref>CAD!$A$2:$A$85</c15:sqref>
                        </c15:formulaRef>
                      </c:ext>
                    </c:extLst>
                    <c:numCache>
                      <c:formatCode>m/d/yyyy</c:formatCode>
                      <c:ptCount val="83"/>
                      <c:pt idx="0">
                        <c:v>35155</c:v>
                      </c:pt>
                      <c:pt idx="1">
                        <c:v>35246</c:v>
                      </c:pt>
                      <c:pt idx="2">
                        <c:v>35338</c:v>
                      </c:pt>
                      <c:pt idx="3">
                        <c:v>35430</c:v>
                      </c:pt>
                      <c:pt idx="4">
                        <c:v>35520</c:v>
                      </c:pt>
                      <c:pt idx="5">
                        <c:v>35611</c:v>
                      </c:pt>
                      <c:pt idx="6">
                        <c:v>35703</c:v>
                      </c:pt>
                      <c:pt idx="7">
                        <c:v>35795</c:v>
                      </c:pt>
                      <c:pt idx="8">
                        <c:v>35885</c:v>
                      </c:pt>
                      <c:pt idx="9">
                        <c:v>35976</c:v>
                      </c:pt>
                      <c:pt idx="10">
                        <c:v>36068</c:v>
                      </c:pt>
                      <c:pt idx="11">
                        <c:v>36160</c:v>
                      </c:pt>
                      <c:pt idx="12">
                        <c:v>36250</c:v>
                      </c:pt>
                      <c:pt idx="13">
                        <c:v>36341</c:v>
                      </c:pt>
                      <c:pt idx="14">
                        <c:v>36433</c:v>
                      </c:pt>
                      <c:pt idx="15">
                        <c:v>36525</c:v>
                      </c:pt>
                      <c:pt idx="16">
                        <c:v>36616</c:v>
                      </c:pt>
                      <c:pt idx="17">
                        <c:v>36707</c:v>
                      </c:pt>
                      <c:pt idx="18">
                        <c:v>36799</c:v>
                      </c:pt>
                      <c:pt idx="19">
                        <c:v>36891</c:v>
                      </c:pt>
                      <c:pt idx="20">
                        <c:v>36981</c:v>
                      </c:pt>
                      <c:pt idx="21">
                        <c:v>37072</c:v>
                      </c:pt>
                      <c:pt idx="22">
                        <c:v>37164</c:v>
                      </c:pt>
                      <c:pt idx="23">
                        <c:v>37256</c:v>
                      </c:pt>
                      <c:pt idx="24">
                        <c:v>37346</c:v>
                      </c:pt>
                      <c:pt idx="25">
                        <c:v>37437</c:v>
                      </c:pt>
                      <c:pt idx="26">
                        <c:v>37529</c:v>
                      </c:pt>
                      <c:pt idx="27">
                        <c:v>37621</c:v>
                      </c:pt>
                      <c:pt idx="28">
                        <c:v>37711</c:v>
                      </c:pt>
                      <c:pt idx="29">
                        <c:v>37802</c:v>
                      </c:pt>
                      <c:pt idx="30">
                        <c:v>37894</c:v>
                      </c:pt>
                      <c:pt idx="31">
                        <c:v>37986</c:v>
                      </c:pt>
                      <c:pt idx="32">
                        <c:v>38077</c:v>
                      </c:pt>
                      <c:pt idx="33">
                        <c:v>38168</c:v>
                      </c:pt>
                      <c:pt idx="34">
                        <c:v>38260</c:v>
                      </c:pt>
                      <c:pt idx="35">
                        <c:v>38352</c:v>
                      </c:pt>
                      <c:pt idx="36">
                        <c:v>38442</c:v>
                      </c:pt>
                      <c:pt idx="37">
                        <c:v>38533</c:v>
                      </c:pt>
                      <c:pt idx="38">
                        <c:v>38625</c:v>
                      </c:pt>
                      <c:pt idx="39">
                        <c:v>38717</c:v>
                      </c:pt>
                      <c:pt idx="40">
                        <c:v>38807</c:v>
                      </c:pt>
                      <c:pt idx="41">
                        <c:v>38898</c:v>
                      </c:pt>
                      <c:pt idx="42">
                        <c:v>38990</c:v>
                      </c:pt>
                      <c:pt idx="43">
                        <c:v>39082</c:v>
                      </c:pt>
                      <c:pt idx="44">
                        <c:v>39172</c:v>
                      </c:pt>
                      <c:pt idx="45">
                        <c:v>39263</c:v>
                      </c:pt>
                      <c:pt idx="46">
                        <c:v>39355</c:v>
                      </c:pt>
                      <c:pt idx="47">
                        <c:v>39447</c:v>
                      </c:pt>
                      <c:pt idx="48">
                        <c:v>39538</c:v>
                      </c:pt>
                      <c:pt idx="49">
                        <c:v>39629</c:v>
                      </c:pt>
                      <c:pt idx="50">
                        <c:v>39721</c:v>
                      </c:pt>
                      <c:pt idx="51">
                        <c:v>39813</c:v>
                      </c:pt>
                      <c:pt idx="52">
                        <c:v>39903</c:v>
                      </c:pt>
                      <c:pt idx="53">
                        <c:v>39994</c:v>
                      </c:pt>
                      <c:pt idx="54">
                        <c:v>40086</c:v>
                      </c:pt>
                      <c:pt idx="55">
                        <c:v>40178</c:v>
                      </c:pt>
                      <c:pt idx="56">
                        <c:v>40268</c:v>
                      </c:pt>
                      <c:pt idx="57">
                        <c:v>40359</c:v>
                      </c:pt>
                      <c:pt idx="58">
                        <c:v>40451</c:v>
                      </c:pt>
                      <c:pt idx="59">
                        <c:v>40543</c:v>
                      </c:pt>
                      <c:pt idx="60">
                        <c:v>40633</c:v>
                      </c:pt>
                      <c:pt idx="61">
                        <c:v>40724</c:v>
                      </c:pt>
                      <c:pt idx="62">
                        <c:v>40816</c:v>
                      </c:pt>
                      <c:pt idx="63">
                        <c:v>40908</c:v>
                      </c:pt>
                      <c:pt idx="64">
                        <c:v>40999</c:v>
                      </c:pt>
                      <c:pt idx="65">
                        <c:v>41090</c:v>
                      </c:pt>
                      <c:pt idx="66">
                        <c:v>41182</c:v>
                      </c:pt>
                      <c:pt idx="67">
                        <c:v>41274</c:v>
                      </c:pt>
                      <c:pt idx="68">
                        <c:v>41364</c:v>
                      </c:pt>
                      <c:pt idx="69">
                        <c:v>41455</c:v>
                      </c:pt>
                      <c:pt idx="70">
                        <c:v>41547</c:v>
                      </c:pt>
                      <c:pt idx="71">
                        <c:v>41639</c:v>
                      </c:pt>
                      <c:pt idx="72">
                        <c:v>41729</c:v>
                      </c:pt>
                      <c:pt idx="73">
                        <c:v>41820</c:v>
                      </c:pt>
                      <c:pt idx="74">
                        <c:v>41912</c:v>
                      </c:pt>
                      <c:pt idx="75">
                        <c:v>42004</c:v>
                      </c:pt>
                      <c:pt idx="76">
                        <c:v>42094</c:v>
                      </c:pt>
                      <c:pt idx="77">
                        <c:v>42185</c:v>
                      </c:pt>
                      <c:pt idx="78">
                        <c:v>42277</c:v>
                      </c:pt>
                      <c:pt idx="79">
                        <c:v>42369</c:v>
                      </c:pt>
                      <c:pt idx="80">
                        <c:v>42460</c:v>
                      </c:pt>
                      <c:pt idx="81">
                        <c:v>42551</c:v>
                      </c:pt>
                      <c:pt idx="82">
                        <c:v>42643</c:v>
                      </c:pt>
                    </c:numCache>
                  </c:numRef>
                </c:cat>
                <c:val>
                  <c:numLit>
                    <c:ptCount val="0"/>
                  </c:numLit>
                </c:val>
                <c:extLst xmlns:c15="http://schemas.microsoft.com/office/drawing/2012/chart">
                  <c:ext xmlns:c16="http://schemas.microsoft.com/office/drawing/2014/chart" uri="{C3380CC4-5D6E-409C-BE32-E72D297353CC}">
                    <c16:uniqueId val="{0000003E-16A0-4B67-AAF0-DF50F93AFE52}"/>
                  </c:ext>
                </c:extLst>
              </c15:ser>
            </c15:filteredBarSeries>
            <c15:filteredBarSeries>
              <c15:ser>
                <c:idx val="63"/>
                <c:order val="63"/>
                <c:tx>
                  <c:strRef>
                    <c:extLst xmlns:c15="http://schemas.microsoft.com/office/drawing/2012/chart">
                      <c:ext xmlns:c15="http://schemas.microsoft.com/office/drawing/2012/chart" uri="{02D57815-91ED-43cb-92C2-25804820EDAC}">
                        <c15:formulaRef>
                          <c15:sqref>CAD!$A$65</c15:sqref>
                        </c15:formulaRef>
                      </c:ext>
                    </c:extLst>
                    <c:strCache>
                      <c:ptCount val="1"/>
                      <c:pt idx="0">
                        <c:v>30/09/2011</c:v>
                      </c:pt>
                    </c:strCache>
                  </c:strRef>
                </c:tx>
                <c:spPr>
                  <a:solidFill>
                    <a:schemeClr val="accent4">
                      <a:lumMod val="60000"/>
                    </a:schemeClr>
                  </a:solidFill>
                  <a:ln>
                    <a:noFill/>
                  </a:ln>
                  <a:effectLst/>
                </c:spPr>
                <c:invertIfNegative val="0"/>
                <c:cat>
                  <c:numRef>
                    <c:extLst xmlns:c15="http://schemas.microsoft.com/office/drawing/2012/chart">
                      <c:ext xmlns:c15="http://schemas.microsoft.com/office/drawing/2012/chart" uri="{02D57815-91ED-43cb-92C2-25804820EDAC}">
                        <c15:formulaRef>
                          <c15:sqref>CAD!$A$2:$A$85</c15:sqref>
                        </c15:formulaRef>
                      </c:ext>
                    </c:extLst>
                    <c:numCache>
                      <c:formatCode>m/d/yyyy</c:formatCode>
                      <c:ptCount val="83"/>
                      <c:pt idx="0">
                        <c:v>35155</c:v>
                      </c:pt>
                      <c:pt idx="1">
                        <c:v>35246</c:v>
                      </c:pt>
                      <c:pt idx="2">
                        <c:v>35338</c:v>
                      </c:pt>
                      <c:pt idx="3">
                        <c:v>35430</c:v>
                      </c:pt>
                      <c:pt idx="4">
                        <c:v>35520</c:v>
                      </c:pt>
                      <c:pt idx="5">
                        <c:v>35611</c:v>
                      </c:pt>
                      <c:pt idx="6">
                        <c:v>35703</c:v>
                      </c:pt>
                      <c:pt idx="7">
                        <c:v>35795</c:v>
                      </c:pt>
                      <c:pt idx="8">
                        <c:v>35885</c:v>
                      </c:pt>
                      <c:pt idx="9">
                        <c:v>35976</c:v>
                      </c:pt>
                      <c:pt idx="10">
                        <c:v>36068</c:v>
                      </c:pt>
                      <c:pt idx="11">
                        <c:v>36160</c:v>
                      </c:pt>
                      <c:pt idx="12">
                        <c:v>36250</c:v>
                      </c:pt>
                      <c:pt idx="13">
                        <c:v>36341</c:v>
                      </c:pt>
                      <c:pt idx="14">
                        <c:v>36433</c:v>
                      </c:pt>
                      <c:pt idx="15">
                        <c:v>36525</c:v>
                      </c:pt>
                      <c:pt idx="16">
                        <c:v>36616</c:v>
                      </c:pt>
                      <c:pt idx="17">
                        <c:v>36707</c:v>
                      </c:pt>
                      <c:pt idx="18">
                        <c:v>36799</c:v>
                      </c:pt>
                      <c:pt idx="19">
                        <c:v>36891</c:v>
                      </c:pt>
                      <c:pt idx="20">
                        <c:v>36981</c:v>
                      </c:pt>
                      <c:pt idx="21">
                        <c:v>37072</c:v>
                      </c:pt>
                      <c:pt idx="22">
                        <c:v>37164</c:v>
                      </c:pt>
                      <c:pt idx="23">
                        <c:v>37256</c:v>
                      </c:pt>
                      <c:pt idx="24">
                        <c:v>37346</c:v>
                      </c:pt>
                      <c:pt idx="25">
                        <c:v>37437</c:v>
                      </c:pt>
                      <c:pt idx="26">
                        <c:v>37529</c:v>
                      </c:pt>
                      <c:pt idx="27">
                        <c:v>37621</c:v>
                      </c:pt>
                      <c:pt idx="28">
                        <c:v>37711</c:v>
                      </c:pt>
                      <c:pt idx="29">
                        <c:v>37802</c:v>
                      </c:pt>
                      <c:pt idx="30">
                        <c:v>37894</c:v>
                      </c:pt>
                      <c:pt idx="31">
                        <c:v>37986</c:v>
                      </c:pt>
                      <c:pt idx="32">
                        <c:v>38077</c:v>
                      </c:pt>
                      <c:pt idx="33">
                        <c:v>38168</c:v>
                      </c:pt>
                      <c:pt idx="34">
                        <c:v>38260</c:v>
                      </c:pt>
                      <c:pt idx="35">
                        <c:v>38352</c:v>
                      </c:pt>
                      <c:pt idx="36">
                        <c:v>38442</c:v>
                      </c:pt>
                      <c:pt idx="37">
                        <c:v>38533</c:v>
                      </c:pt>
                      <c:pt idx="38">
                        <c:v>38625</c:v>
                      </c:pt>
                      <c:pt idx="39">
                        <c:v>38717</c:v>
                      </c:pt>
                      <c:pt idx="40">
                        <c:v>38807</c:v>
                      </c:pt>
                      <c:pt idx="41">
                        <c:v>38898</c:v>
                      </c:pt>
                      <c:pt idx="42">
                        <c:v>38990</c:v>
                      </c:pt>
                      <c:pt idx="43">
                        <c:v>39082</c:v>
                      </c:pt>
                      <c:pt idx="44">
                        <c:v>39172</c:v>
                      </c:pt>
                      <c:pt idx="45">
                        <c:v>39263</c:v>
                      </c:pt>
                      <c:pt idx="46">
                        <c:v>39355</c:v>
                      </c:pt>
                      <c:pt idx="47">
                        <c:v>39447</c:v>
                      </c:pt>
                      <c:pt idx="48">
                        <c:v>39538</c:v>
                      </c:pt>
                      <c:pt idx="49">
                        <c:v>39629</c:v>
                      </c:pt>
                      <c:pt idx="50">
                        <c:v>39721</c:v>
                      </c:pt>
                      <c:pt idx="51">
                        <c:v>39813</c:v>
                      </c:pt>
                      <c:pt idx="52">
                        <c:v>39903</c:v>
                      </c:pt>
                      <c:pt idx="53">
                        <c:v>39994</c:v>
                      </c:pt>
                      <c:pt idx="54">
                        <c:v>40086</c:v>
                      </c:pt>
                      <c:pt idx="55">
                        <c:v>40178</c:v>
                      </c:pt>
                      <c:pt idx="56">
                        <c:v>40268</c:v>
                      </c:pt>
                      <c:pt idx="57">
                        <c:v>40359</c:v>
                      </c:pt>
                      <c:pt idx="58">
                        <c:v>40451</c:v>
                      </c:pt>
                      <c:pt idx="59">
                        <c:v>40543</c:v>
                      </c:pt>
                      <c:pt idx="60">
                        <c:v>40633</c:v>
                      </c:pt>
                      <c:pt idx="61">
                        <c:v>40724</c:v>
                      </c:pt>
                      <c:pt idx="62">
                        <c:v>40816</c:v>
                      </c:pt>
                      <c:pt idx="63">
                        <c:v>40908</c:v>
                      </c:pt>
                      <c:pt idx="64">
                        <c:v>40999</c:v>
                      </c:pt>
                      <c:pt idx="65">
                        <c:v>41090</c:v>
                      </c:pt>
                      <c:pt idx="66">
                        <c:v>41182</c:v>
                      </c:pt>
                      <c:pt idx="67">
                        <c:v>41274</c:v>
                      </c:pt>
                      <c:pt idx="68">
                        <c:v>41364</c:v>
                      </c:pt>
                      <c:pt idx="69">
                        <c:v>41455</c:v>
                      </c:pt>
                      <c:pt idx="70">
                        <c:v>41547</c:v>
                      </c:pt>
                      <c:pt idx="71">
                        <c:v>41639</c:v>
                      </c:pt>
                      <c:pt idx="72">
                        <c:v>41729</c:v>
                      </c:pt>
                      <c:pt idx="73">
                        <c:v>41820</c:v>
                      </c:pt>
                      <c:pt idx="74">
                        <c:v>41912</c:v>
                      </c:pt>
                      <c:pt idx="75">
                        <c:v>42004</c:v>
                      </c:pt>
                      <c:pt idx="76">
                        <c:v>42094</c:v>
                      </c:pt>
                      <c:pt idx="77">
                        <c:v>42185</c:v>
                      </c:pt>
                      <c:pt idx="78">
                        <c:v>42277</c:v>
                      </c:pt>
                      <c:pt idx="79">
                        <c:v>42369</c:v>
                      </c:pt>
                      <c:pt idx="80">
                        <c:v>42460</c:v>
                      </c:pt>
                      <c:pt idx="81">
                        <c:v>42551</c:v>
                      </c:pt>
                      <c:pt idx="82">
                        <c:v>42643</c:v>
                      </c:pt>
                    </c:numCache>
                  </c:numRef>
                </c:cat>
                <c:val>
                  <c:numLit>
                    <c:ptCount val="0"/>
                  </c:numLit>
                </c:val>
                <c:extLst xmlns:c15="http://schemas.microsoft.com/office/drawing/2012/chart">
                  <c:ext xmlns:c16="http://schemas.microsoft.com/office/drawing/2014/chart" uri="{C3380CC4-5D6E-409C-BE32-E72D297353CC}">
                    <c16:uniqueId val="{0000003F-16A0-4B67-AAF0-DF50F93AFE52}"/>
                  </c:ext>
                </c:extLst>
              </c15:ser>
            </c15:filteredBarSeries>
            <c15:filteredBarSeries>
              <c15:ser>
                <c:idx val="64"/>
                <c:order val="64"/>
                <c:tx>
                  <c:strRef>
                    <c:extLst xmlns:c15="http://schemas.microsoft.com/office/drawing/2012/chart">
                      <c:ext xmlns:c15="http://schemas.microsoft.com/office/drawing/2012/chart" uri="{02D57815-91ED-43cb-92C2-25804820EDAC}">
                        <c15:formulaRef>
                          <c15:sqref>CAD!$A$66</c15:sqref>
                        </c15:formulaRef>
                      </c:ext>
                    </c:extLst>
                    <c:strCache>
                      <c:ptCount val="1"/>
                      <c:pt idx="0">
                        <c:v>31/12/2011</c:v>
                      </c:pt>
                    </c:strCache>
                  </c:strRef>
                </c:tx>
                <c:spPr>
                  <a:solidFill>
                    <a:schemeClr val="accent5">
                      <a:lumMod val="60000"/>
                    </a:schemeClr>
                  </a:solidFill>
                  <a:ln>
                    <a:noFill/>
                  </a:ln>
                  <a:effectLst/>
                </c:spPr>
                <c:invertIfNegative val="0"/>
                <c:cat>
                  <c:numRef>
                    <c:extLst xmlns:c15="http://schemas.microsoft.com/office/drawing/2012/chart">
                      <c:ext xmlns:c15="http://schemas.microsoft.com/office/drawing/2012/chart" uri="{02D57815-91ED-43cb-92C2-25804820EDAC}">
                        <c15:formulaRef>
                          <c15:sqref>CAD!$A$2:$A$85</c15:sqref>
                        </c15:formulaRef>
                      </c:ext>
                    </c:extLst>
                    <c:numCache>
                      <c:formatCode>m/d/yyyy</c:formatCode>
                      <c:ptCount val="83"/>
                      <c:pt idx="0">
                        <c:v>35155</c:v>
                      </c:pt>
                      <c:pt idx="1">
                        <c:v>35246</c:v>
                      </c:pt>
                      <c:pt idx="2">
                        <c:v>35338</c:v>
                      </c:pt>
                      <c:pt idx="3">
                        <c:v>35430</c:v>
                      </c:pt>
                      <c:pt idx="4">
                        <c:v>35520</c:v>
                      </c:pt>
                      <c:pt idx="5">
                        <c:v>35611</c:v>
                      </c:pt>
                      <c:pt idx="6">
                        <c:v>35703</c:v>
                      </c:pt>
                      <c:pt idx="7">
                        <c:v>35795</c:v>
                      </c:pt>
                      <c:pt idx="8">
                        <c:v>35885</c:v>
                      </c:pt>
                      <c:pt idx="9">
                        <c:v>35976</c:v>
                      </c:pt>
                      <c:pt idx="10">
                        <c:v>36068</c:v>
                      </c:pt>
                      <c:pt idx="11">
                        <c:v>36160</c:v>
                      </c:pt>
                      <c:pt idx="12">
                        <c:v>36250</c:v>
                      </c:pt>
                      <c:pt idx="13">
                        <c:v>36341</c:v>
                      </c:pt>
                      <c:pt idx="14">
                        <c:v>36433</c:v>
                      </c:pt>
                      <c:pt idx="15">
                        <c:v>36525</c:v>
                      </c:pt>
                      <c:pt idx="16">
                        <c:v>36616</c:v>
                      </c:pt>
                      <c:pt idx="17">
                        <c:v>36707</c:v>
                      </c:pt>
                      <c:pt idx="18">
                        <c:v>36799</c:v>
                      </c:pt>
                      <c:pt idx="19">
                        <c:v>36891</c:v>
                      </c:pt>
                      <c:pt idx="20">
                        <c:v>36981</c:v>
                      </c:pt>
                      <c:pt idx="21">
                        <c:v>37072</c:v>
                      </c:pt>
                      <c:pt idx="22">
                        <c:v>37164</c:v>
                      </c:pt>
                      <c:pt idx="23">
                        <c:v>37256</c:v>
                      </c:pt>
                      <c:pt idx="24">
                        <c:v>37346</c:v>
                      </c:pt>
                      <c:pt idx="25">
                        <c:v>37437</c:v>
                      </c:pt>
                      <c:pt idx="26">
                        <c:v>37529</c:v>
                      </c:pt>
                      <c:pt idx="27">
                        <c:v>37621</c:v>
                      </c:pt>
                      <c:pt idx="28">
                        <c:v>37711</c:v>
                      </c:pt>
                      <c:pt idx="29">
                        <c:v>37802</c:v>
                      </c:pt>
                      <c:pt idx="30">
                        <c:v>37894</c:v>
                      </c:pt>
                      <c:pt idx="31">
                        <c:v>37986</c:v>
                      </c:pt>
                      <c:pt idx="32">
                        <c:v>38077</c:v>
                      </c:pt>
                      <c:pt idx="33">
                        <c:v>38168</c:v>
                      </c:pt>
                      <c:pt idx="34">
                        <c:v>38260</c:v>
                      </c:pt>
                      <c:pt idx="35">
                        <c:v>38352</c:v>
                      </c:pt>
                      <c:pt idx="36">
                        <c:v>38442</c:v>
                      </c:pt>
                      <c:pt idx="37">
                        <c:v>38533</c:v>
                      </c:pt>
                      <c:pt idx="38">
                        <c:v>38625</c:v>
                      </c:pt>
                      <c:pt idx="39">
                        <c:v>38717</c:v>
                      </c:pt>
                      <c:pt idx="40">
                        <c:v>38807</c:v>
                      </c:pt>
                      <c:pt idx="41">
                        <c:v>38898</c:v>
                      </c:pt>
                      <c:pt idx="42">
                        <c:v>38990</c:v>
                      </c:pt>
                      <c:pt idx="43">
                        <c:v>39082</c:v>
                      </c:pt>
                      <c:pt idx="44">
                        <c:v>39172</c:v>
                      </c:pt>
                      <c:pt idx="45">
                        <c:v>39263</c:v>
                      </c:pt>
                      <c:pt idx="46">
                        <c:v>39355</c:v>
                      </c:pt>
                      <c:pt idx="47">
                        <c:v>39447</c:v>
                      </c:pt>
                      <c:pt idx="48">
                        <c:v>39538</c:v>
                      </c:pt>
                      <c:pt idx="49">
                        <c:v>39629</c:v>
                      </c:pt>
                      <c:pt idx="50">
                        <c:v>39721</c:v>
                      </c:pt>
                      <c:pt idx="51">
                        <c:v>39813</c:v>
                      </c:pt>
                      <c:pt idx="52">
                        <c:v>39903</c:v>
                      </c:pt>
                      <c:pt idx="53">
                        <c:v>39994</c:v>
                      </c:pt>
                      <c:pt idx="54">
                        <c:v>40086</c:v>
                      </c:pt>
                      <c:pt idx="55">
                        <c:v>40178</c:v>
                      </c:pt>
                      <c:pt idx="56">
                        <c:v>40268</c:v>
                      </c:pt>
                      <c:pt idx="57">
                        <c:v>40359</c:v>
                      </c:pt>
                      <c:pt idx="58">
                        <c:v>40451</c:v>
                      </c:pt>
                      <c:pt idx="59">
                        <c:v>40543</c:v>
                      </c:pt>
                      <c:pt idx="60">
                        <c:v>40633</c:v>
                      </c:pt>
                      <c:pt idx="61">
                        <c:v>40724</c:v>
                      </c:pt>
                      <c:pt idx="62">
                        <c:v>40816</c:v>
                      </c:pt>
                      <c:pt idx="63">
                        <c:v>40908</c:v>
                      </c:pt>
                      <c:pt idx="64">
                        <c:v>40999</c:v>
                      </c:pt>
                      <c:pt idx="65">
                        <c:v>41090</c:v>
                      </c:pt>
                      <c:pt idx="66">
                        <c:v>41182</c:v>
                      </c:pt>
                      <c:pt idx="67">
                        <c:v>41274</c:v>
                      </c:pt>
                      <c:pt idx="68">
                        <c:v>41364</c:v>
                      </c:pt>
                      <c:pt idx="69">
                        <c:v>41455</c:v>
                      </c:pt>
                      <c:pt idx="70">
                        <c:v>41547</c:v>
                      </c:pt>
                      <c:pt idx="71">
                        <c:v>41639</c:v>
                      </c:pt>
                      <c:pt idx="72">
                        <c:v>41729</c:v>
                      </c:pt>
                      <c:pt idx="73">
                        <c:v>41820</c:v>
                      </c:pt>
                      <c:pt idx="74">
                        <c:v>41912</c:v>
                      </c:pt>
                      <c:pt idx="75">
                        <c:v>42004</c:v>
                      </c:pt>
                      <c:pt idx="76">
                        <c:v>42094</c:v>
                      </c:pt>
                      <c:pt idx="77">
                        <c:v>42185</c:v>
                      </c:pt>
                      <c:pt idx="78">
                        <c:v>42277</c:v>
                      </c:pt>
                      <c:pt idx="79">
                        <c:v>42369</c:v>
                      </c:pt>
                      <c:pt idx="80">
                        <c:v>42460</c:v>
                      </c:pt>
                      <c:pt idx="81">
                        <c:v>42551</c:v>
                      </c:pt>
                      <c:pt idx="82">
                        <c:v>42643</c:v>
                      </c:pt>
                    </c:numCache>
                  </c:numRef>
                </c:cat>
                <c:val>
                  <c:numLit>
                    <c:ptCount val="0"/>
                  </c:numLit>
                </c:val>
                <c:extLst xmlns:c15="http://schemas.microsoft.com/office/drawing/2012/chart">
                  <c:ext xmlns:c16="http://schemas.microsoft.com/office/drawing/2014/chart" uri="{C3380CC4-5D6E-409C-BE32-E72D297353CC}">
                    <c16:uniqueId val="{00000040-16A0-4B67-AAF0-DF50F93AFE52}"/>
                  </c:ext>
                </c:extLst>
              </c15:ser>
            </c15:filteredBarSeries>
            <c15:filteredBarSeries>
              <c15:ser>
                <c:idx val="65"/>
                <c:order val="65"/>
                <c:tx>
                  <c:strRef>
                    <c:extLst xmlns:c15="http://schemas.microsoft.com/office/drawing/2012/chart">
                      <c:ext xmlns:c15="http://schemas.microsoft.com/office/drawing/2012/chart" uri="{02D57815-91ED-43cb-92C2-25804820EDAC}">
                        <c15:formulaRef>
                          <c15:sqref>CAD!$A$67</c15:sqref>
                        </c15:formulaRef>
                      </c:ext>
                    </c:extLst>
                    <c:strCache>
                      <c:ptCount val="1"/>
                      <c:pt idx="0">
                        <c:v>31/03/2012</c:v>
                      </c:pt>
                    </c:strCache>
                  </c:strRef>
                </c:tx>
                <c:spPr>
                  <a:solidFill>
                    <a:schemeClr val="accent6">
                      <a:lumMod val="60000"/>
                    </a:schemeClr>
                  </a:solidFill>
                  <a:ln>
                    <a:noFill/>
                  </a:ln>
                  <a:effectLst/>
                </c:spPr>
                <c:invertIfNegative val="0"/>
                <c:cat>
                  <c:numRef>
                    <c:extLst xmlns:c15="http://schemas.microsoft.com/office/drawing/2012/chart">
                      <c:ext xmlns:c15="http://schemas.microsoft.com/office/drawing/2012/chart" uri="{02D57815-91ED-43cb-92C2-25804820EDAC}">
                        <c15:formulaRef>
                          <c15:sqref>CAD!$A$2:$A$85</c15:sqref>
                        </c15:formulaRef>
                      </c:ext>
                    </c:extLst>
                    <c:numCache>
                      <c:formatCode>m/d/yyyy</c:formatCode>
                      <c:ptCount val="83"/>
                      <c:pt idx="0">
                        <c:v>35155</c:v>
                      </c:pt>
                      <c:pt idx="1">
                        <c:v>35246</c:v>
                      </c:pt>
                      <c:pt idx="2">
                        <c:v>35338</c:v>
                      </c:pt>
                      <c:pt idx="3">
                        <c:v>35430</c:v>
                      </c:pt>
                      <c:pt idx="4">
                        <c:v>35520</c:v>
                      </c:pt>
                      <c:pt idx="5">
                        <c:v>35611</c:v>
                      </c:pt>
                      <c:pt idx="6">
                        <c:v>35703</c:v>
                      </c:pt>
                      <c:pt idx="7">
                        <c:v>35795</c:v>
                      </c:pt>
                      <c:pt idx="8">
                        <c:v>35885</c:v>
                      </c:pt>
                      <c:pt idx="9">
                        <c:v>35976</c:v>
                      </c:pt>
                      <c:pt idx="10">
                        <c:v>36068</c:v>
                      </c:pt>
                      <c:pt idx="11">
                        <c:v>36160</c:v>
                      </c:pt>
                      <c:pt idx="12">
                        <c:v>36250</c:v>
                      </c:pt>
                      <c:pt idx="13">
                        <c:v>36341</c:v>
                      </c:pt>
                      <c:pt idx="14">
                        <c:v>36433</c:v>
                      </c:pt>
                      <c:pt idx="15">
                        <c:v>36525</c:v>
                      </c:pt>
                      <c:pt idx="16">
                        <c:v>36616</c:v>
                      </c:pt>
                      <c:pt idx="17">
                        <c:v>36707</c:v>
                      </c:pt>
                      <c:pt idx="18">
                        <c:v>36799</c:v>
                      </c:pt>
                      <c:pt idx="19">
                        <c:v>36891</c:v>
                      </c:pt>
                      <c:pt idx="20">
                        <c:v>36981</c:v>
                      </c:pt>
                      <c:pt idx="21">
                        <c:v>37072</c:v>
                      </c:pt>
                      <c:pt idx="22">
                        <c:v>37164</c:v>
                      </c:pt>
                      <c:pt idx="23">
                        <c:v>37256</c:v>
                      </c:pt>
                      <c:pt idx="24">
                        <c:v>37346</c:v>
                      </c:pt>
                      <c:pt idx="25">
                        <c:v>37437</c:v>
                      </c:pt>
                      <c:pt idx="26">
                        <c:v>37529</c:v>
                      </c:pt>
                      <c:pt idx="27">
                        <c:v>37621</c:v>
                      </c:pt>
                      <c:pt idx="28">
                        <c:v>37711</c:v>
                      </c:pt>
                      <c:pt idx="29">
                        <c:v>37802</c:v>
                      </c:pt>
                      <c:pt idx="30">
                        <c:v>37894</c:v>
                      </c:pt>
                      <c:pt idx="31">
                        <c:v>37986</c:v>
                      </c:pt>
                      <c:pt idx="32">
                        <c:v>38077</c:v>
                      </c:pt>
                      <c:pt idx="33">
                        <c:v>38168</c:v>
                      </c:pt>
                      <c:pt idx="34">
                        <c:v>38260</c:v>
                      </c:pt>
                      <c:pt idx="35">
                        <c:v>38352</c:v>
                      </c:pt>
                      <c:pt idx="36">
                        <c:v>38442</c:v>
                      </c:pt>
                      <c:pt idx="37">
                        <c:v>38533</c:v>
                      </c:pt>
                      <c:pt idx="38">
                        <c:v>38625</c:v>
                      </c:pt>
                      <c:pt idx="39">
                        <c:v>38717</c:v>
                      </c:pt>
                      <c:pt idx="40">
                        <c:v>38807</c:v>
                      </c:pt>
                      <c:pt idx="41">
                        <c:v>38898</c:v>
                      </c:pt>
                      <c:pt idx="42">
                        <c:v>38990</c:v>
                      </c:pt>
                      <c:pt idx="43">
                        <c:v>39082</c:v>
                      </c:pt>
                      <c:pt idx="44">
                        <c:v>39172</c:v>
                      </c:pt>
                      <c:pt idx="45">
                        <c:v>39263</c:v>
                      </c:pt>
                      <c:pt idx="46">
                        <c:v>39355</c:v>
                      </c:pt>
                      <c:pt idx="47">
                        <c:v>39447</c:v>
                      </c:pt>
                      <c:pt idx="48">
                        <c:v>39538</c:v>
                      </c:pt>
                      <c:pt idx="49">
                        <c:v>39629</c:v>
                      </c:pt>
                      <c:pt idx="50">
                        <c:v>39721</c:v>
                      </c:pt>
                      <c:pt idx="51">
                        <c:v>39813</c:v>
                      </c:pt>
                      <c:pt idx="52">
                        <c:v>39903</c:v>
                      </c:pt>
                      <c:pt idx="53">
                        <c:v>39994</c:v>
                      </c:pt>
                      <c:pt idx="54">
                        <c:v>40086</c:v>
                      </c:pt>
                      <c:pt idx="55">
                        <c:v>40178</c:v>
                      </c:pt>
                      <c:pt idx="56">
                        <c:v>40268</c:v>
                      </c:pt>
                      <c:pt idx="57">
                        <c:v>40359</c:v>
                      </c:pt>
                      <c:pt idx="58">
                        <c:v>40451</c:v>
                      </c:pt>
                      <c:pt idx="59">
                        <c:v>40543</c:v>
                      </c:pt>
                      <c:pt idx="60">
                        <c:v>40633</c:v>
                      </c:pt>
                      <c:pt idx="61">
                        <c:v>40724</c:v>
                      </c:pt>
                      <c:pt idx="62">
                        <c:v>40816</c:v>
                      </c:pt>
                      <c:pt idx="63">
                        <c:v>40908</c:v>
                      </c:pt>
                      <c:pt idx="64">
                        <c:v>40999</c:v>
                      </c:pt>
                      <c:pt idx="65">
                        <c:v>41090</c:v>
                      </c:pt>
                      <c:pt idx="66">
                        <c:v>41182</c:v>
                      </c:pt>
                      <c:pt idx="67">
                        <c:v>41274</c:v>
                      </c:pt>
                      <c:pt idx="68">
                        <c:v>41364</c:v>
                      </c:pt>
                      <c:pt idx="69">
                        <c:v>41455</c:v>
                      </c:pt>
                      <c:pt idx="70">
                        <c:v>41547</c:v>
                      </c:pt>
                      <c:pt idx="71">
                        <c:v>41639</c:v>
                      </c:pt>
                      <c:pt idx="72">
                        <c:v>41729</c:v>
                      </c:pt>
                      <c:pt idx="73">
                        <c:v>41820</c:v>
                      </c:pt>
                      <c:pt idx="74">
                        <c:v>41912</c:v>
                      </c:pt>
                      <c:pt idx="75">
                        <c:v>42004</c:v>
                      </c:pt>
                      <c:pt idx="76">
                        <c:v>42094</c:v>
                      </c:pt>
                      <c:pt idx="77">
                        <c:v>42185</c:v>
                      </c:pt>
                      <c:pt idx="78">
                        <c:v>42277</c:v>
                      </c:pt>
                      <c:pt idx="79">
                        <c:v>42369</c:v>
                      </c:pt>
                      <c:pt idx="80">
                        <c:v>42460</c:v>
                      </c:pt>
                      <c:pt idx="81">
                        <c:v>42551</c:v>
                      </c:pt>
                      <c:pt idx="82">
                        <c:v>42643</c:v>
                      </c:pt>
                    </c:numCache>
                  </c:numRef>
                </c:cat>
                <c:val>
                  <c:numLit>
                    <c:ptCount val="0"/>
                  </c:numLit>
                </c:val>
                <c:extLst xmlns:c15="http://schemas.microsoft.com/office/drawing/2012/chart">
                  <c:ext xmlns:c16="http://schemas.microsoft.com/office/drawing/2014/chart" uri="{C3380CC4-5D6E-409C-BE32-E72D297353CC}">
                    <c16:uniqueId val="{00000041-16A0-4B67-AAF0-DF50F93AFE52}"/>
                  </c:ext>
                </c:extLst>
              </c15:ser>
            </c15:filteredBarSeries>
            <c15:filteredBarSeries>
              <c15:ser>
                <c:idx val="66"/>
                <c:order val="66"/>
                <c:tx>
                  <c:strRef>
                    <c:extLst xmlns:c15="http://schemas.microsoft.com/office/drawing/2012/chart">
                      <c:ext xmlns:c15="http://schemas.microsoft.com/office/drawing/2012/chart" uri="{02D57815-91ED-43cb-92C2-25804820EDAC}">
                        <c15:formulaRef>
                          <c15:sqref>CAD!$A$68</c15:sqref>
                        </c15:formulaRef>
                      </c:ext>
                    </c:extLst>
                    <c:strCache>
                      <c:ptCount val="1"/>
                      <c:pt idx="0">
                        <c:v>30/06/2012</c:v>
                      </c:pt>
                    </c:strCache>
                  </c:strRef>
                </c:tx>
                <c:spPr>
                  <a:solidFill>
                    <a:schemeClr val="accent1">
                      <a:lumMod val="80000"/>
                      <a:lumOff val="20000"/>
                    </a:schemeClr>
                  </a:solidFill>
                  <a:ln>
                    <a:noFill/>
                  </a:ln>
                  <a:effectLst/>
                </c:spPr>
                <c:invertIfNegative val="0"/>
                <c:cat>
                  <c:numRef>
                    <c:extLst xmlns:c15="http://schemas.microsoft.com/office/drawing/2012/chart">
                      <c:ext xmlns:c15="http://schemas.microsoft.com/office/drawing/2012/chart" uri="{02D57815-91ED-43cb-92C2-25804820EDAC}">
                        <c15:formulaRef>
                          <c15:sqref>CAD!$A$2:$A$85</c15:sqref>
                        </c15:formulaRef>
                      </c:ext>
                    </c:extLst>
                    <c:numCache>
                      <c:formatCode>m/d/yyyy</c:formatCode>
                      <c:ptCount val="83"/>
                      <c:pt idx="0">
                        <c:v>35155</c:v>
                      </c:pt>
                      <c:pt idx="1">
                        <c:v>35246</c:v>
                      </c:pt>
                      <c:pt idx="2">
                        <c:v>35338</c:v>
                      </c:pt>
                      <c:pt idx="3">
                        <c:v>35430</c:v>
                      </c:pt>
                      <c:pt idx="4">
                        <c:v>35520</c:v>
                      </c:pt>
                      <c:pt idx="5">
                        <c:v>35611</c:v>
                      </c:pt>
                      <c:pt idx="6">
                        <c:v>35703</c:v>
                      </c:pt>
                      <c:pt idx="7">
                        <c:v>35795</c:v>
                      </c:pt>
                      <c:pt idx="8">
                        <c:v>35885</c:v>
                      </c:pt>
                      <c:pt idx="9">
                        <c:v>35976</c:v>
                      </c:pt>
                      <c:pt idx="10">
                        <c:v>36068</c:v>
                      </c:pt>
                      <c:pt idx="11">
                        <c:v>36160</c:v>
                      </c:pt>
                      <c:pt idx="12">
                        <c:v>36250</c:v>
                      </c:pt>
                      <c:pt idx="13">
                        <c:v>36341</c:v>
                      </c:pt>
                      <c:pt idx="14">
                        <c:v>36433</c:v>
                      </c:pt>
                      <c:pt idx="15">
                        <c:v>36525</c:v>
                      </c:pt>
                      <c:pt idx="16">
                        <c:v>36616</c:v>
                      </c:pt>
                      <c:pt idx="17">
                        <c:v>36707</c:v>
                      </c:pt>
                      <c:pt idx="18">
                        <c:v>36799</c:v>
                      </c:pt>
                      <c:pt idx="19">
                        <c:v>36891</c:v>
                      </c:pt>
                      <c:pt idx="20">
                        <c:v>36981</c:v>
                      </c:pt>
                      <c:pt idx="21">
                        <c:v>37072</c:v>
                      </c:pt>
                      <c:pt idx="22">
                        <c:v>37164</c:v>
                      </c:pt>
                      <c:pt idx="23">
                        <c:v>37256</c:v>
                      </c:pt>
                      <c:pt idx="24">
                        <c:v>37346</c:v>
                      </c:pt>
                      <c:pt idx="25">
                        <c:v>37437</c:v>
                      </c:pt>
                      <c:pt idx="26">
                        <c:v>37529</c:v>
                      </c:pt>
                      <c:pt idx="27">
                        <c:v>37621</c:v>
                      </c:pt>
                      <c:pt idx="28">
                        <c:v>37711</c:v>
                      </c:pt>
                      <c:pt idx="29">
                        <c:v>37802</c:v>
                      </c:pt>
                      <c:pt idx="30">
                        <c:v>37894</c:v>
                      </c:pt>
                      <c:pt idx="31">
                        <c:v>37986</c:v>
                      </c:pt>
                      <c:pt idx="32">
                        <c:v>38077</c:v>
                      </c:pt>
                      <c:pt idx="33">
                        <c:v>38168</c:v>
                      </c:pt>
                      <c:pt idx="34">
                        <c:v>38260</c:v>
                      </c:pt>
                      <c:pt idx="35">
                        <c:v>38352</c:v>
                      </c:pt>
                      <c:pt idx="36">
                        <c:v>38442</c:v>
                      </c:pt>
                      <c:pt idx="37">
                        <c:v>38533</c:v>
                      </c:pt>
                      <c:pt idx="38">
                        <c:v>38625</c:v>
                      </c:pt>
                      <c:pt idx="39">
                        <c:v>38717</c:v>
                      </c:pt>
                      <c:pt idx="40">
                        <c:v>38807</c:v>
                      </c:pt>
                      <c:pt idx="41">
                        <c:v>38898</c:v>
                      </c:pt>
                      <c:pt idx="42">
                        <c:v>38990</c:v>
                      </c:pt>
                      <c:pt idx="43">
                        <c:v>39082</c:v>
                      </c:pt>
                      <c:pt idx="44">
                        <c:v>39172</c:v>
                      </c:pt>
                      <c:pt idx="45">
                        <c:v>39263</c:v>
                      </c:pt>
                      <c:pt idx="46">
                        <c:v>39355</c:v>
                      </c:pt>
                      <c:pt idx="47">
                        <c:v>39447</c:v>
                      </c:pt>
                      <c:pt idx="48">
                        <c:v>39538</c:v>
                      </c:pt>
                      <c:pt idx="49">
                        <c:v>39629</c:v>
                      </c:pt>
                      <c:pt idx="50">
                        <c:v>39721</c:v>
                      </c:pt>
                      <c:pt idx="51">
                        <c:v>39813</c:v>
                      </c:pt>
                      <c:pt idx="52">
                        <c:v>39903</c:v>
                      </c:pt>
                      <c:pt idx="53">
                        <c:v>39994</c:v>
                      </c:pt>
                      <c:pt idx="54">
                        <c:v>40086</c:v>
                      </c:pt>
                      <c:pt idx="55">
                        <c:v>40178</c:v>
                      </c:pt>
                      <c:pt idx="56">
                        <c:v>40268</c:v>
                      </c:pt>
                      <c:pt idx="57">
                        <c:v>40359</c:v>
                      </c:pt>
                      <c:pt idx="58">
                        <c:v>40451</c:v>
                      </c:pt>
                      <c:pt idx="59">
                        <c:v>40543</c:v>
                      </c:pt>
                      <c:pt idx="60">
                        <c:v>40633</c:v>
                      </c:pt>
                      <c:pt idx="61">
                        <c:v>40724</c:v>
                      </c:pt>
                      <c:pt idx="62">
                        <c:v>40816</c:v>
                      </c:pt>
                      <c:pt idx="63">
                        <c:v>40908</c:v>
                      </c:pt>
                      <c:pt idx="64">
                        <c:v>40999</c:v>
                      </c:pt>
                      <c:pt idx="65">
                        <c:v>41090</c:v>
                      </c:pt>
                      <c:pt idx="66">
                        <c:v>41182</c:v>
                      </c:pt>
                      <c:pt idx="67">
                        <c:v>41274</c:v>
                      </c:pt>
                      <c:pt idx="68">
                        <c:v>41364</c:v>
                      </c:pt>
                      <c:pt idx="69">
                        <c:v>41455</c:v>
                      </c:pt>
                      <c:pt idx="70">
                        <c:v>41547</c:v>
                      </c:pt>
                      <c:pt idx="71">
                        <c:v>41639</c:v>
                      </c:pt>
                      <c:pt idx="72">
                        <c:v>41729</c:v>
                      </c:pt>
                      <c:pt idx="73">
                        <c:v>41820</c:v>
                      </c:pt>
                      <c:pt idx="74">
                        <c:v>41912</c:v>
                      </c:pt>
                      <c:pt idx="75">
                        <c:v>42004</c:v>
                      </c:pt>
                      <c:pt idx="76">
                        <c:v>42094</c:v>
                      </c:pt>
                      <c:pt idx="77">
                        <c:v>42185</c:v>
                      </c:pt>
                      <c:pt idx="78">
                        <c:v>42277</c:v>
                      </c:pt>
                      <c:pt idx="79">
                        <c:v>42369</c:v>
                      </c:pt>
                      <c:pt idx="80">
                        <c:v>42460</c:v>
                      </c:pt>
                      <c:pt idx="81">
                        <c:v>42551</c:v>
                      </c:pt>
                      <c:pt idx="82">
                        <c:v>42643</c:v>
                      </c:pt>
                    </c:numCache>
                  </c:numRef>
                </c:cat>
                <c:val>
                  <c:numLit>
                    <c:ptCount val="0"/>
                  </c:numLit>
                </c:val>
                <c:extLst xmlns:c15="http://schemas.microsoft.com/office/drawing/2012/chart">
                  <c:ext xmlns:c16="http://schemas.microsoft.com/office/drawing/2014/chart" uri="{C3380CC4-5D6E-409C-BE32-E72D297353CC}">
                    <c16:uniqueId val="{00000042-16A0-4B67-AAF0-DF50F93AFE52}"/>
                  </c:ext>
                </c:extLst>
              </c15:ser>
            </c15:filteredBarSeries>
            <c15:filteredBarSeries>
              <c15:ser>
                <c:idx val="67"/>
                <c:order val="67"/>
                <c:tx>
                  <c:strRef>
                    <c:extLst xmlns:c15="http://schemas.microsoft.com/office/drawing/2012/chart">
                      <c:ext xmlns:c15="http://schemas.microsoft.com/office/drawing/2012/chart" uri="{02D57815-91ED-43cb-92C2-25804820EDAC}">
                        <c15:formulaRef>
                          <c15:sqref>CAD!$A$69</c15:sqref>
                        </c15:formulaRef>
                      </c:ext>
                    </c:extLst>
                    <c:strCache>
                      <c:ptCount val="1"/>
                      <c:pt idx="0">
                        <c:v>30/09/2012</c:v>
                      </c:pt>
                    </c:strCache>
                  </c:strRef>
                </c:tx>
                <c:spPr>
                  <a:solidFill>
                    <a:schemeClr val="accent2">
                      <a:lumMod val="80000"/>
                      <a:lumOff val="20000"/>
                    </a:schemeClr>
                  </a:solidFill>
                  <a:ln>
                    <a:noFill/>
                  </a:ln>
                  <a:effectLst/>
                </c:spPr>
                <c:invertIfNegative val="0"/>
                <c:cat>
                  <c:numRef>
                    <c:extLst xmlns:c15="http://schemas.microsoft.com/office/drawing/2012/chart">
                      <c:ext xmlns:c15="http://schemas.microsoft.com/office/drawing/2012/chart" uri="{02D57815-91ED-43cb-92C2-25804820EDAC}">
                        <c15:formulaRef>
                          <c15:sqref>CAD!$A$2:$A$85</c15:sqref>
                        </c15:formulaRef>
                      </c:ext>
                    </c:extLst>
                    <c:numCache>
                      <c:formatCode>m/d/yyyy</c:formatCode>
                      <c:ptCount val="83"/>
                      <c:pt idx="0">
                        <c:v>35155</c:v>
                      </c:pt>
                      <c:pt idx="1">
                        <c:v>35246</c:v>
                      </c:pt>
                      <c:pt idx="2">
                        <c:v>35338</c:v>
                      </c:pt>
                      <c:pt idx="3">
                        <c:v>35430</c:v>
                      </c:pt>
                      <c:pt idx="4">
                        <c:v>35520</c:v>
                      </c:pt>
                      <c:pt idx="5">
                        <c:v>35611</c:v>
                      </c:pt>
                      <c:pt idx="6">
                        <c:v>35703</c:v>
                      </c:pt>
                      <c:pt idx="7">
                        <c:v>35795</c:v>
                      </c:pt>
                      <c:pt idx="8">
                        <c:v>35885</c:v>
                      </c:pt>
                      <c:pt idx="9">
                        <c:v>35976</c:v>
                      </c:pt>
                      <c:pt idx="10">
                        <c:v>36068</c:v>
                      </c:pt>
                      <c:pt idx="11">
                        <c:v>36160</c:v>
                      </c:pt>
                      <c:pt idx="12">
                        <c:v>36250</c:v>
                      </c:pt>
                      <c:pt idx="13">
                        <c:v>36341</c:v>
                      </c:pt>
                      <c:pt idx="14">
                        <c:v>36433</c:v>
                      </c:pt>
                      <c:pt idx="15">
                        <c:v>36525</c:v>
                      </c:pt>
                      <c:pt idx="16">
                        <c:v>36616</c:v>
                      </c:pt>
                      <c:pt idx="17">
                        <c:v>36707</c:v>
                      </c:pt>
                      <c:pt idx="18">
                        <c:v>36799</c:v>
                      </c:pt>
                      <c:pt idx="19">
                        <c:v>36891</c:v>
                      </c:pt>
                      <c:pt idx="20">
                        <c:v>36981</c:v>
                      </c:pt>
                      <c:pt idx="21">
                        <c:v>37072</c:v>
                      </c:pt>
                      <c:pt idx="22">
                        <c:v>37164</c:v>
                      </c:pt>
                      <c:pt idx="23">
                        <c:v>37256</c:v>
                      </c:pt>
                      <c:pt idx="24">
                        <c:v>37346</c:v>
                      </c:pt>
                      <c:pt idx="25">
                        <c:v>37437</c:v>
                      </c:pt>
                      <c:pt idx="26">
                        <c:v>37529</c:v>
                      </c:pt>
                      <c:pt idx="27">
                        <c:v>37621</c:v>
                      </c:pt>
                      <c:pt idx="28">
                        <c:v>37711</c:v>
                      </c:pt>
                      <c:pt idx="29">
                        <c:v>37802</c:v>
                      </c:pt>
                      <c:pt idx="30">
                        <c:v>37894</c:v>
                      </c:pt>
                      <c:pt idx="31">
                        <c:v>37986</c:v>
                      </c:pt>
                      <c:pt idx="32">
                        <c:v>38077</c:v>
                      </c:pt>
                      <c:pt idx="33">
                        <c:v>38168</c:v>
                      </c:pt>
                      <c:pt idx="34">
                        <c:v>38260</c:v>
                      </c:pt>
                      <c:pt idx="35">
                        <c:v>38352</c:v>
                      </c:pt>
                      <c:pt idx="36">
                        <c:v>38442</c:v>
                      </c:pt>
                      <c:pt idx="37">
                        <c:v>38533</c:v>
                      </c:pt>
                      <c:pt idx="38">
                        <c:v>38625</c:v>
                      </c:pt>
                      <c:pt idx="39">
                        <c:v>38717</c:v>
                      </c:pt>
                      <c:pt idx="40">
                        <c:v>38807</c:v>
                      </c:pt>
                      <c:pt idx="41">
                        <c:v>38898</c:v>
                      </c:pt>
                      <c:pt idx="42">
                        <c:v>38990</c:v>
                      </c:pt>
                      <c:pt idx="43">
                        <c:v>39082</c:v>
                      </c:pt>
                      <c:pt idx="44">
                        <c:v>39172</c:v>
                      </c:pt>
                      <c:pt idx="45">
                        <c:v>39263</c:v>
                      </c:pt>
                      <c:pt idx="46">
                        <c:v>39355</c:v>
                      </c:pt>
                      <c:pt idx="47">
                        <c:v>39447</c:v>
                      </c:pt>
                      <c:pt idx="48">
                        <c:v>39538</c:v>
                      </c:pt>
                      <c:pt idx="49">
                        <c:v>39629</c:v>
                      </c:pt>
                      <c:pt idx="50">
                        <c:v>39721</c:v>
                      </c:pt>
                      <c:pt idx="51">
                        <c:v>39813</c:v>
                      </c:pt>
                      <c:pt idx="52">
                        <c:v>39903</c:v>
                      </c:pt>
                      <c:pt idx="53">
                        <c:v>39994</c:v>
                      </c:pt>
                      <c:pt idx="54">
                        <c:v>40086</c:v>
                      </c:pt>
                      <c:pt idx="55">
                        <c:v>40178</c:v>
                      </c:pt>
                      <c:pt idx="56">
                        <c:v>40268</c:v>
                      </c:pt>
                      <c:pt idx="57">
                        <c:v>40359</c:v>
                      </c:pt>
                      <c:pt idx="58">
                        <c:v>40451</c:v>
                      </c:pt>
                      <c:pt idx="59">
                        <c:v>40543</c:v>
                      </c:pt>
                      <c:pt idx="60">
                        <c:v>40633</c:v>
                      </c:pt>
                      <c:pt idx="61">
                        <c:v>40724</c:v>
                      </c:pt>
                      <c:pt idx="62">
                        <c:v>40816</c:v>
                      </c:pt>
                      <c:pt idx="63">
                        <c:v>40908</c:v>
                      </c:pt>
                      <c:pt idx="64">
                        <c:v>40999</c:v>
                      </c:pt>
                      <c:pt idx="65">
                        <c:v>41090</c:v>
                      </c:pt>
                      <c:pt idx="66">
                        <c:v>41182</c:v>
                      </c:pt>
                      <c:pt idx="67">
                        <c:v>41274</c:v>
                      </c:pt>
                      <c:pt idx="68">
                        <c:v>41364</c:v>
                      </c:pt>
                      <c:pt idx="69">
                        <c:v>41455</c:v>
                      </c:pt>
                      <c:pt idx="70">
                        <c:v>41547</c:v>
                      </c:pt>
                      <c:pt idx="71">
                        <c:v>41639</c:v>
                      </c:pt>
                      <c:pt idx="72">
                        <c:v>41729</c:v>
                      </c:pt>
                      <c:pt idx="73">
                        <c:v>41820</c:v>
                      </c:pt>
                      <c:pt idx="74">
                        <c:v>41912</c:v>
                      </c:pt>
                      <c:pt idx="75">
                        <c:v>42004</c:v>
                      </c:pt>
                      <c:pt idx="76">
                        <c:v>42094</c:v>
                      </c:pt>
                      <c:pt idx="77">
                        <c:v>42185</c:v>
                      </c:pt>
                      <c:pt idx="78">
                        <c:v>42277</c:v>
                      </c:pt>
                      <c:pt idx="79">
                        <c:v>42369</c:v>
                      </c:pt>
                      <c:pt idx="80">
                        <c:v>42460</c:v>
                      </c:pt>
                      <c:pt idx="81">
                        <c:v>42551</c:v>
                      </c:pt>
                      <c:pt idx="82">
                        <c:v>42643</c:v>
                      </c:pt>
                    </c:numCache>
                  </c:numRef>
                </c:cat>
                <c:val>
                  <c:numLit>
                    <c:ptCount val="0"/>
                  </c:numLit>
                </c:val>
                <c:extLst xmlns:c15="http://schemas.microsoft.com/office/drawing/2012/chart">
                  <c:ext xmlns:c16="http://schemas.microsoft.com/office/drawing/2014/chart" uri="{C3380CC4-5D6E-409C-BE32-E72D297353CC}">
                    <c16:uniqueId val="{00000043-16A0-4B67-AAF0-DF50F93AFE52}"/>
                  </c:ext>
                </c:extLst>
              </c15:ser>
            </c15:filteredBarSeries>
            <c15:filteredBarSeries>
              <c15:ser>
                <c:idx val="68"/>
                <c:order val="68"/>
                <c:tx>
                  <c:strRef>
                    <c:extLst xmlns:c15="http://schemas.microsoft.com/office/drawing/2012/chart">
                      <c:ext xmlns:c15="http://schemas.microsoft.com/office/drawing/2012/chart" uri="{02D57815-91ED-43cb-92C2-25804820EDAC}">
                        <c15:formulaRef>
                          <c15:sqref>CAD!$A$70</c15:sqref>
                        </c15:formulaRef>
                      </c:ext>
                    </c:extLst>
                    <c:strCache>
                      <c:ptCount val="1"/>
                      <c:pt idx="0">
                        <c:v>31/12/2012</c:v>
                      </c:pt>
                    </c:strCache>
                  </c:strRef>
                </c:tx>
                <c:spPr>
                  <a:solidFill>
                    <a:schemeClr val="accent3">
                      <a:lumMod val="80000"/>
                      <a:lumOff val="20000"/>
                    </a:schemeClr>
                  </a:solidFill>
                  <a:ln>
                    <a:noFill/>
                  </a:ln>
                  <a:effectLst/>
                </c:spPr>
                <c:invertIfNegative val="0"/>
                <c:cat>
                  <c:numRef>
                    <c:extLst xmlns:c15="http://schemas.microsoft.com/office/drawing/2012/chart">
                      <c:ext xmlns:c15="http://schemas.microsoft.com/office/drawing/2012/chart" uri="{02D57815-91ED-43cb-92C2-25804820EDAC}">
                        <c15:formulaRef>
                          <c15:sqref>CAD!$A$2:$A$85</c15:sqref>
                        </c15:formulaRef>
                      </c:ext>
                    </c:extLst>
                    <c:numCache>
                      <c:formatCode>m/d/yyyy</c:formatCode>
                      <c:ptCount val="83"/>
                      <c:pt idx="0">
                        <c:v>35155</c:v>
                      </c:pt>
                      <c:pt idx="1">
                        <c:v>35246</c:v>
                      </c:pt>
                      <c:pt idx="2">
                        <c:v>35338</c:v>
                      </c:pt>
                      <c:pt idx="3">
                        <c:v>35430</c:v>
                      </c:pt>
                      <c:pt idx="4">
                        <c:v>35520</c:v>
                      </c:pt>
                      <c:pt idx="5">
                        <c:v>35611</c:v>
                      </c:pt>
                      <c:pt idx="6">
                        <c:v>35703</c:v>
                      </c:pt>
                      <c:pt idx="7">
                        <c:v>35795</c:v>
                      </c:pt>
                      <c:pt idx="8">
                        <c:v>35885</c:v>
                      </c:pt>
                      <c:pt idx="9">
                        <c:v>35976</c:v>
                      </c:pt>
                      <c:pt idx="10">
                        <c:v>36068</c:v>
                      </c:pt>
                      <c:pt idx="11">
                        <c:v>36160</c:v>
                      </c:pt>
                      <c:pt idx="12">
                        <c:v>36250</c:v>
                      </c:pt>
                      <c:pt idx="13">
                        <c:v>36341</c:v>
                      </c:pt>
                      <c:pt idx="14">
                        <c:v>36433</c:v>
                      </c:pt>
                      <c:pt idx="15">
                        <c:v>36525</c:v>
                      </c:pt>
                      <c:pt idx="16">
                        <c:v>36616</c:v>
                      </c:pt>
                      <c:pt idx="17">
                        <c:v>36707</c:v>
                      </c:pt>
                      <c:pt idx="18">
                        <c:v>36799</c:v>
                      </c:pt>
                      <c:pt idx="19">
                        <c:v>36891</c:v>
                      </c:pt>
                      <c:pt idx="20">
                        <c:v>36981</c:v>
                      </c:pt>
                      <c:pt idx="21">
                        <c:v>37072</c:v>
                      </c:pt>
                      <c:pt idx="22">
                        <c:v>37164</c:v>
                      </c:pt>
                      <c:pt idx="23">
                        <c:v>37256</c:v>
                      </c:pt>
                      <c:pt idx="24">
                        <c:v>37346</c:v>
                      </c:pt>
                      <c:pt idx="25">
                        <c:v>37437</c:v>
                      </c:pt>
                      <c:pt idx="26">
                        <c:v>37529</c:v>
                      </c:pt>
                      <c:pt idx="27">
                        <c:v>37621</c:v>
                      </c:pt>
                      <c:pt idx="28">
                        <c:v>37711</c:v>
                      </c:pt>
                      <c:pt idx="29">
                        <c:v>37802</c:v>
                      </c:pt>
                      <c:pt idx="30">
                        <c:v>37894</c:v>
                      </c:pt>
                      <c:pt idx="31">
                        <c:v>37986</c:v>
                      </c:pt>
                      <c:pt idx="32">
                        <c:v>38077</c:v>
                      </c:pt>
                      <c:pt idx="33">
                        <c:v>38168</c:v>
                      </c:pt>
                      <c:pt idx="34">
                        <c:v>38260</c:v>
                      </c:pt>
                      <c:pt idx="35">
                        <c:v>38352</c:v>
                      </c:pt>
                      <c:pt idx="36">
                        <c:v>38442</c:v>
                      </c:pt>
                      <c:pt idx="37">
                        <c:v>38533</c:v>
                      </c:pt>
                      <c:pt idx="38">
                        <c:v>38625</c:v>
                      </c:pt>
                      <c:pt idx="39">
                        <c:v>38717</c:v>
                      </c:pt>
                      <c:pt idx="40">
                        <c:v>38807</c:v>
                      </c:pt>
                      <c:pt idx="41">
                        <c:v>38898</c:v>
                      </c:pt>
                      <c:pt idx="42">
                        <c:v>38990</c:v>
                      </c:pt>
                      <c:pt idx="43">
                        <c:v>39082</c:v>
                      </c:pt>
                      <c:pt idx="44">
                        <c:v>39172</c:v>
                      </c:pt>
                      <c:pt idx="45">
                        <c:v>39263</c:v>
                      </c:pt>
                      <c:pt idx="46">
                        <c:v>39355</c:v>
                      </c:pt>
                      <c:pt idx="47">
                        <c:v>39447</c:v>
                      </c:pt>
                      <c:pt idx="48">
                        <c:v>39538</c:v>
                      </c:pt>
                      <c:pt idx="49">
                        <c:v>39629</c:v>
                      </c:pt>
                      <c:pt idx="50">
                        <c:v>39721</c:v>
                      </c:pt>
                      <c:pt idx="51">
                        <c:v>39813</c:v>
                      </c:pt>
                      <c:pt idx="52">
                        <c:v>39903</c:v>
                      </c:pt>
                      <c:pt idx="53">
                        <c:v>39994</c:v>
                      </c:pt>
                      <c:pt idx="54">
                        <c:v>40086</c:v>
                      </c:pt>
                      <c:pt idx="55">
                        <c:v>40178</c:v>
                      </c:pt>
                      <c:pt idx="56">
                        <c:v>40268</c:v>
                      </c:pt>
                      <c:pt idx="57">
                        <c:v>40359</c:v>
                      </c:pt>
                      <c:pt idx="58">
                        <c:v>40451</c:v>
                      </c:pt>
                      <c:pt idx="59">
                        <c:v>40543</c:v>
                      </c:pt>
                      <c:pt idx="60">
                        <c:v>40633</c:v>
                      </c:pt>
                      <c:pt idx="61">
                        <c:v>40724</c:v>
                      </c:pt>
                      <c:pt idx="62">
                        <c:v>40816</c:v>
                      </c:pt>
                      <c:pt idx="63">
                        <c:v>40908</c:v>
                      </c:pt>
                      <c:pt idx="64">
                        <c:v>40999</c:v>
                      </c:pt>
                      <c:pt idx="65">
                        <c:v>41090</c:v>
                      </c:pt>
                      <c:pt idx="66">
                        <c:v>41182</c:v>
                      </c:pt>
                      <c:pt idx="67">
                        <c:v>41274</c:v>
                      </c:pt>
                      <c:pt idx="68">
                        <c:v>41364</c:v>
                      </c:pt>
                      <c:pt idx="69">
                        <c:v>41455</c:v>
                      </c:pt>
                      <c:pt idx="70">
                        <c:v>41547</c:v>
                      </c:pt>
                      <c:pt idx="71">
                        <c:v>41639</c:v>
                      </c:pt>
                      <c:pt idx="72">
                        <c:v>41729</c:v>
                      </c:pt>
                      <c:pt idx="73">
                        <c:v>41820</c:v>
                      </c:pt>
                      <c:pt idx="74">
                        <c:v>41912</c:v>
                      </c:pt>
                      <c:pt idx="75">
                        <c:v>42004</c:v>
                      </c:pt>
                      <c:pt idx="76">
                        <c:v>42094</c:v>
                      </c:pt>
                      <c:pt idx="77">
                        <c:v>42185</c:v>
                      </c:pt>
                      <c:pt idx="78">
                        <c:v>42277</c:v>
                      </c:pt>
                      <c:pt idx="79">
                        <c:v>42369</c:v>
                      </c:pt>
                      <c:pt idx="80">
                        <c:v>42460</c:v>
                      </c:pt>
                      <c:pt idx="81">
                        <c:v>42551</c:v>
                      </c:pt>
                      <c:pt idx="82">
                        <c:v>42643</c:v>
                      </c:pt>
                    </c:numCache>
                  </c:numRef>
                </c:cat>
                <c:val>
                  <c:numLit>
                    <c:ptCount val="0"/>
                  </c:numLit>
                </c:val>
                <c:extLst xmlns:c15="http://schemas.microsoft.com/office/drawing/2012/chart">
                  <c:ext xmlns:c16="http://schemas.microsoft.com/office/drawing/2014/chart" uri="{C3380CC4-5D6E-409C-BE32-E72D297353CC}">
                    <c16:uniqueId val="{00000044-16A0-4B67-AAF0-DF50F93AFE52}"/>
                  </c:ext>
                </c:extLst>
              </c15:ser>
            </c15:filteredBarSeries>
            <c15:filteredBarSeries>
              <c15:ser>
                <c:idx val="69"/>
                <c:order val="69"/>
                <c:tx>
                  <c:strRef>
                    <c:extLst xmlns:c15="http://schemas.microsoft.com/office/drawing/2012/chart">
                      <c:ext xmlns:c15="http://schemas.microsoft.com/office/drawing/2012/chart" uri="{02D57815-91ED-43cb-92C2-25804820EDAC}">
                        <c15:formulaRef>
                          <c15:sqref>CAD!$A$71</c15:sqref>
                        </c15:formulaRef>
                      </c:ext>
                    </c:extLst>
                    <c:strCache>
                      <c:ptCount val="1"/>
                      <c:pt idx="0">
                        <c:v>31/03/2013</c:v>
                      </c:pt>
                    </c:strCache>
                  </c:strRef>
                </c:tx>
                <c:spPr>
                  <a:solidFill>
                    <a:schemeClr val="accent4">
                      <a:lumMod val="80000"/>
                      <a:lumOff val="20000"/>
                    </a:schemeClr>
                  </a:solidFill>
                  <a:ln>
                    <a:noFill/>
                  </a:ln>
                  <a:effectLst/>
                </c:spPr>
                <c:invertIfNegative val="0"/>
                <c:cat>
                  <c:numRef>
                    <c:extLst xmlns:c15="http://schemas.microsoft.com/office/drawing/2012/chart">
                      <c:ext xmlns:c15="http://schemas.microsoft.com/office/drawing/2012/chart" uri="{02D57815-91ED-43cb-92C2-25804820EDAC}">
                        <c15:formulaRef>
                          <c15:sqref>CAD!$A$2:$A$85</c15:sqref>
                        </c15:formulaRef>
                      </c:ext>
                    </c:extLst>
                    <c:numCache>
                      <c:formatCode>m/d/yyyy</c:formatCode>
                      <c:ptCount val="83"/>
                      <c:pt idx="0">
                        <c:v>35155</c:v>
                      </c:pt>
                      <c:pt idx="1">
                        <c:v>35246</c:v>
                      </c:pt>
                      <c:pt idx="2">
                        <c:v>35338</c:v>
                      </c:pt>
                      <c:pt idx="3">
                        <c:v>35430</c:v>
                      </c:pt>
                      <c:pt idx="4">
                        <c:v>35520</c:v>
                      </c:pt>
                      <c:pt idx="5">
                        <c:v>35611</c:v>
                      </c:pt>
                      <c:pt idx="6">
                        <c:v>35703</c:v>
                      </c:pt>
                      <c:pt idx="7">
                        <c:v>35795</c:v>
                      </c:pt>
                      <c:pt idx="8">
                        <c:v>35885</c:v>
                      </c:pt>
                      <c:pt idx="9">
                        <c:v>35976</c:v>
                      </c:pt>
                      <c:pt idx="10">
                        <c:v>36068</c:v>
                      </c:pt>
                      <c:pt idx="11">
                        <c:v>36160</c:v>
                      </c:pt>
                      <c:pt idx="12">
                        <c:v>36250</c:v>
                      </c:pt>
                      <c:pt idx="13">
                        <c:v>36341</c:v>
                      </c:pt>
                      <c:pt idx="14">
                        <c:v>36433</c:v>
                      </c:pt>
                      <c:pt idx="15">
                        <c:v>36525</c:v>
                      </c:pt>
                      <c:pt idx="16">
                        <c:v>36616</c:v>
                      </c:pt>
                      <c:pt idx="17">
                        <c:v>36707</c:v>
                      </c:pt>
                      <c:pt idx="18">
                        <c:v>36799</c:v>
                      </c:pt>
                      <c:pt idx="19">
                        <c:v>36891</c:v>
                      </c:pt>
                      <c:pt idx="20">
                        <c:v>36981</c:v>
                      </c:pt>
                      <c:pt idx="21">
                        <c:v>37072</c:v>
                      </c:pt>
                      <c:pt idx="22">
                        <c:v>37164</c:v>
                      </c:pt>
                      <c:pt idx="23">
                        <c:v>37256</c:v>
                      </c:pt>
                      <c:pt idx="24">
                        <c:v>37346</c:v>
                      </c:pt>
                      <c:pt idx="25">
                        <c:v>37437</c:v>
                      </c:pt>
                      <c:pt idx="26">
                        <c:v>37529</c:v>
                      </c:pt>
                      <c:pt idx="27">
                        <c:v>37621</c:v>
                      </c:pt>
                      <c:pt idx="28">
                        <c:v>37711</c:v>
                      </c:pt>
                      <c:pt idx="29">
                        <c:v>37802</c:v>
                      </c:pt>
                      <c:pt idx="30">
                        <c:v>37894</c:v>
                      </c:pt>
                      <c:pt idx="31">
                        <c:v>37986</c:v>
                      </c:pt>
                      <c:pt idx="32">
                        <c:v>38077</c:v>
                      </c:pt>
                      <c:pt idx="33">
                        <c:v>38168</c:v>
                      </c:pt>
                      <c:pt idx="34">
                        <c:v>38260</c:v>
                      </c:pt>
                      <c:pt idx="35">
                        <c:v>38352</c:v>
                      </c:pt>
                      <c:pt idx="36">
                        <c:v>38442</c:v>
                      </c:pt>
                      <c:pt idx="37">
                        <c:v>38533</c:v>
                      </c:pt>
                      <c:pt idx="38">
                        <c:v>38625</c:v>
                      </c:pt>
                      <c:pt idx="39">
                        <c:v>38717</c:v>
                      </c:pt>
                      <c:pt idx="40">
                        <c:v>38807</c:v>
                      </c:pt>
                      <c:pt idx="41">
                        <c:v>38898</c:v>
                      </c:pt>
                      <c:pt idx="42">
                        <c:v>38990</c:v>
                      </c:pt>
                      <c:pt idx="43">
                        <c:v>39082</c:v>
                      </c:pt>
                      <c:pt idx="44">
                        <c:v>39172</c:v>
                      </c:pt>
                      <c:pt idx="45">
                        <c:v>39263</c:v>
                      </c:pt>
                      <c:pt idx="46">
                        <c:v>39355</c:v>
                      </c:pt>
                      <c:pt idx="47">
                        <c:v>39447</c:v>
                      </c:pt>
                      <c:pt idx="48">
                        <c:v>39538</c:v>
                      </c:pt>
                      <c:pt idx="49">
                        <c:v>39629</c:v>
                      </c:pt>
                      <c:pt idx="50">
                        <c:v>39721</c:v>
                      </c:pt>
                      <c:pt idx="51">
                        <c:v>39813</c:v>
                      </c:pt>
                      <c:pt idx="52">
                        <c:v>39903</c:v>
                      </c:pt>
                      <c:pt idx="53">
                        <c:v>39994</c:v>
                      </c:pt>
                      <c:pt idx="54">
                        <c:v>40086</c:v>
                      </c:pt>
                      <c:pt idx="55">
                        <c:v>40178</c:v>
                      </c:pt>
                      <c:pt idx="56">
                        <c:v>40268</c:v>
                      </c:pt>
                      <c:pt idx="57">
                        <c:v>40359</c:v>
                      </c:pt>
                      <c:pt idx="58">
                        <c:v>40451</c:v>
                      </c:pt>
                      <c:pt idx="59">
                        <c:v>40543</c:v>
                      </c:pt>
                      <c:pt idx="60">
                        <c:v>40633</c:v>
                      </c:pt>
                      <c:pt idx="61">
                        <c:v>40724</c:v>
                      </c:pt>
                      <c:pt idx="62">
                        <c:v>40816</c:v>
                      </c:pt>
                      <c:pt idx="63">
                        <c:v>40908</c:v>
                      </c:pt>
                      <c:pt idx="64">
                        <c:v>40999</c:v>
                      </c:pt>
                      <c:pt idx="65">
                        <c:v>41090</c:v>
                      </c:pt>
                      <c:pt idx="66">
                        <c:v>41182</c:v>
                      </c:pt>
                      <c:pt idx="67">
                        <c:v>41274</c:v>
                      </c:pt>
                      <c:pt idx="68">
                        <c:v>41364</c:v>
                      </c:pt>
                      <c:pt idx="69">
                        <c:v>41455</c:v>
                      </c:pt>
                      <c:pt idx="70">
                        <c:v>41547</c:v>
                      </c:pt>
                      <c:pt idx="71">
                        <c:v>41639</c:v>
                      </c:pt>
                      <c:pt idx="72">
                        <c:v>41729</c:v>
                      </c:pt>
                      <c:pt idx="73">
                        <c:v>41820</c:v>
                      </c:pt>
                      <c:pt idx="74">
                        <c:v>41912</c:v>
                      </c:pt>
                      <c:pt idx="75">
                        <c:v>42004</c:v>
                      </c:pt>
                      <c:pt idx="76">
                        <c:v>42094</c:v>
                      </c:pt>
                      <c:pt idx="77">
                        <c:v>42185</c:v>
                      </c:pt>
                      <c:pt idx="78">
                        <c:v>42277</c:v>
                      </c:pt>
                      <c:pt idx="79">
                        <c:v>42369</c:v>
                      </c:pt>
                      <c:pt idx="80">
                        <c:v>42460</c:v>
                      </c:pt>
                      <c:pt idx="81">
                        <c:v>42551</c:v>
                      </c:pt>
                      <c:pt idx="82">
                        <c:v>42643</c:v>
                      </c:pt>
                    </c:numCache>
                  </c:numRef>
                </c:cat>
                <c:val>
                  <c:numLit>
                    <c:ptCount val="0"/>
                  </c:numLit>
                </c:val>
                <c:extLst xmlns:c15="http://schemas.microsoft.com/office/drawing/2012/chart">
                  <c:ext xmlns:c16="http://schemas.microsoft.com/office/drawing/2014/chart" uri="{C3380CC4-5D6E-409C-BE32-E72D297353CC}">
                    <c16:uniqueId val="{00000045-16A0-4B67-AAF0-DF50F93AFE52}"/>
                  </c:ext>
                </c:extLst>
              </c15:ser>
            </c15:filteredBarSeries>
            <c15:filteredBarSeries>
              <c15:ser>
                <c:idx val="70"/>
                <c:order val="70"/>
                <c:tx>
                  <c:strRef>
                    <c:extLst xmlns:c15="http://schemas.microsoft.com/office/drawing/2012/chart">
                      <c:ext xmlns:c15="http://schemas.microsoft.com/office/drawing/2012/chart" uri="{02D57815-91ED-43cb-92C2-25804820EDAC}">
                        <c15:formulaRef>
                          <c15:sqref>CAD!$A$72</c15:sqref>
                        </c15:formulaRef>
                      </c:ext>
                    </c:extLst>
                    <c:strCache>
                      <c:ptCount val="1"/>
                      <c:pt idx="0">
                        <c:v>30/06/2013</c:v>
                      </c:pt>
                    </c:strCache>
                  </c:strRef>
                </c:tx>
                <c:spPr>
                  <a:solidFill>
                    <a:schemeClr val="accent5">
                      <a:lumMod val="80000"/>
                      <a:lumOff val="20000"/>
                    </a:schemeClr>
                  </a:solidFill>
                  <a:ln>
                    <a:noFill/>
                  </a:ln>
                  <a:effectLst/>
                </c:spPr>
                <c:invertIfNegative val="0"/>
                <c:cat>
                  <c:numRef>
                    <c:extLst xmlns:c15="http://schemas.microsoft.com/office/drawing/2012/chart">
                      <c:ext xmlns:c15="http://schemas.microsoft.com/office/drawing/2012/chart" uri="{02D57815-91ED-43cb-92C2-25804820EDAC}">
                        <c15:formulaRef>
                          <c15:sqref>CAD!$A$2:$A$85</c15:sqref>
                        </c15:formulaRef>
                      </c:ext>
                    </c:extLst>
                    <c:numCache>
                      <c:formatCode>m/d/yyyy</c:formatCode>
                      <c:ptCount val="83"/>
                      <c:pt idx="0">
                        <c:v>35155</c:v>
                      </c:pt>
                      <c:pt idx="1">
                        <c:v>35246</c:v>
                      </c:pt>
                      <c:pt idx="2">
                        <c:v>35338</c:v>
                      </c:pt>
                      <c:pt idx="3">
                        <c:v>35430</c:v>
                      </c:pt>
                      <c:pt idx="4">
                        <c:v>35520</c:v>
                      </c:pt>
                      <c:pt idx="5">
                        <c:v>35611</c:v>
                      </c:pt>
                      <c:pt idx="6">
                        <c:v>35703</c:v>
                      </c:pt>
                      <c:pt idx="7">
                        <c:v>35795</c:v>
                      </c:pt>
                      <c:pt idx="8">
                        <c:v>35885</c:v>
                      </c:pt>
                      <c:pt idx="9">
                        <c:v>35976</c:v>
                      </c:pt>
                      <c:pt idx="10">
                        <c:v>36068</c:v>
                      </c:pt>
                      <c:pt idx="11">
                        <c:v>36160</c:v>
                      </c:pt>
                      <c:pt idx="12">
                        <c:v>36250</c:v>
                      </c:pt>
                      <c:pt idx="13">
                        <c:v>36341</c:v>
                      </c:pt>
                      <c:pt idx="14">
                        <c:v>36433</c:v>
                      </c:pt>
                      <c:pt idx="15">
                        <c:v>36525</c:v>
                      </c:pt>
                      <c:pt idx="16">
                        <c:v>36616</c:v>
                      </c:pt>
                      <c:pt idx="17">
                        <c:v>36707</c:v>
                      </c:pt>
                      <c:pt idx="18">
                        <c:v>36799</c:v>
                      </c:pt>
                      <c:pt idx="19">
                        <c:v>36891</c:v>
                      </c:pt>
                      <c:pt idx="20">
                        <c:v>36981</c:v>
                      </c:pt>
                      <c:pt idx="21">
                        <c:v>37072</c:v>
                      </c:pt>
                      <c:pt idx="22">
                        <c:v>37164</c:v>
                      </c:pt>
                      <c:pt idx="23">
                        <c:v>37256</c:v>
                      </c:pt>
                      <c:pt idx="24">
                        <c:v>37346</c:v>
                      </c:pt>
                      <c:pt idx="25">
                        <c:v>37437</c:v>
                      </c:pt>
                      <c:pt idx="26">
                        <c:v>37529</c:v>
                      </c:pt>
                      <c:pt idx="27">
                        <c:v>37621</c:v>
                      </c:pt>
                      <c:pt idx="28">
                        <c:v>37711</c:v>
                      </c:pt>
                      <c:pt idx="29">
                        <c:v>37802</c:v>
                      </c:pt>
                      <c:pt idx="30">
                        <c:v>37894</c:v>
                      </c:pt>
                      <c:pt idx="31">
                        <c:v>37986</c:v>
                      </c:pt>
                      <c:pt idx="32">
                        <c:v>38077</c:v>
                      </c:pt>
                      <c:pt idx="33">
                        <c:v>38168</c:v>
                      </c:pt>
                      <c:pt idx="34">
                        <c:v>38260</c:v>
                      </c:pt>
                      <c:pt idx="35">
                        <c:v>38352</c:v>
                      </c:pt>
                      <c:pt idx="36">
                        <c:v>38442</c:v>
                      </c:pt>
                      <c:pt idx="37">
                        <c:v>38533</c:v>
                      </c:pt>
                      <c:pt idx="38">
                        <c:v>38625</c:v>
                      </c:pt>
                      <c:pt idx="39">
                        <c:v>38717</c:v>
                      </c:pt>
                      <c:pt idx="40">
                        <c:v>38807</c:v>
                      </c:pt>
                      <c:pt idx="41">
                        <c:v>38898</c:v>
                      </c:pt>
                      <c:pt idx="42">
                        <c:v>38990</c:v>
                      </c:pt>
                      <c:pt idx="43">
                        <c:v>39082</c:v>
                      </c:pt>
                      <c:pt idx="44">
                        <c:v>39172</c:v>
                      </c:pt>
                      <c:pt idx="45">
                        <c:v>39263</c:v>
                      </c:pt>
                      <c:pt idx="46">
                        <c:v>39355</c:v>
                      </c:pt>
                      <c:pt idx="47">
                        <c:v>39447</c:v>
                      </c:pt>
                      <c:pt idx="48">
                        <c:v>39538</c:v>
                      </c:pt>
                      <c:pt idx="49">
                        <c:v>39629</c:v>
                      </c:pt>
                      <c:pt idx="50">
                        <c:v>39721</c:v>
                      </c:pt>
                      <c:pt idx="51">
                        <c:v>39813</c:v>
                      </c:pt>
                      <c:pt idx="52">
                        <c:v>39903</c:v>
                      </c:pt>
                      <c:pt idx="53">
                        <c:v>39994</c:v>
                      </c:pt>
                      <c:pt idx="54">
                        <c:v>40086</c:v>
                      </c:pt>
                      <c:pt idx="55">
                        <c:v>40178</c:v>
                      </c:pt>
                      <c:pt idx="56">
                        <c:v>40268</c:v>
                      </c:pt>
                      <c:pt idx="57">
                        <c:v>40359</c:v>
                      </c:pt>
                      <c:pt idx="58">
                        <c:v>40451</c:v>
                      </c:pt>
                      <c:pt idx="59">
                        <c:v>40543</c:v>
                      </c:pt>
                      <c:pt idx="60">
                        <c:v>40633</c:v>
                      </c:pt>
                      <c:pt idx="61">
                        <c:v>40724</c:v>
                      </c:pt>
                      <c:pt idx="62">
                        <c:v>40816</c:v>
                      </c:pt>
                      <c:pt idx="63">
                        <c:v>40908</c:v>
                      </c:pt>
                      <c:pt idx="64">
                        <c:v>40999</c:v>
                      </c:pt>
                      <c:pt idx="65">
                        <c:v>41090</c:v>
                      </c:pt>
                      <c:pt idx="66">
                        <c:v>41182</c:v>
                      </c:pt>
                      <c:pt idx="67">
                        <c:v>41274</c:v>
                      </c:pt>
                      <c:pt idx="68">
                        <c:v>41364</c:v>
                      </c:pt>
                      <c:pt idx="69">
                        <c:v>41455</c:v>
                      </c:pt>
                      <c:pt idx="70">
                        <c:v>41547</c:v>
                      </c:pt>
                      <c:pt idx="71">
                        <c:v>41639</c:v>
                      </c:pt>
                      <c:pt idx="72">
                        <c:v>41729</c:v>
                      </c:pt>
                      <c:pt idx="73">
                        <c:v>41820</c:v>
                      </c:pt>
                      <c:pt idx="74">
                        <c:v>41912</c:v>
                      </c:pt>
                      <c:pt idx="75">
                        <c:v>42004</c:v>
                      </c:pt>
                      <c:pt idx="76">
                        <c:v>42094</c:v>
                      </c:pt>
                      <c:pt idx="77">
                        <c:v>42185</c:v>
                      </c:pt>
                      <c:pt idx="78">
                        <c:v>42277</c:v>
                      </c:pt>
                      <c:pt idx="79">
                        <c:v>42369</c:v>
                      </c:pt>
                      <c:pt idx="80">
                        <c:v>42460</c:v>
                      </c:pt>
                      <c:pt idx="81">
                        <c:v>42551</c:v>
                      </c:pt>
                      <c:pt idx="82">
                        <c:v>42643</c:v>
                      </c:pt>
                    </c:numCache>
                  </c:numRef>
                </c:cat>
                <c:val>
                  <c:numLit>
                    <c:ptCount val="0"/>
                  </c:numLit>
                </c:val>
                <c:extLst xmlns:c15="http://schemas.microsoft.com/office/drawing/2012/chart">
                  <c:ext xmlns:c16="http://schemas.microsoft.com/office/drawing/2014/chart" uri="{C3380CC4-5D6E-409C-BE32-E72D297353CC}">
                    <c16:uniqueId val="{00000046-16A0-4B67-AAF0-DF50F93AFE52}"/>
                  </c:ext>
                </c:extLst>
              </c15:ser>
            </c15:filteredBarSeries>
            <c15:filteredBarSeries>
              <c15:ser>
                <c:idx val="71"/>
                <c:order val="71"/>
                <c:tx>
                  <c:strRef>
                    <c:extLst xmlns:c15="http://schemas.microsoft.com/office/drawing/2012/chart">
                      <c:ext xmlns:c15="http://schemas.microsoft.com/office/drawing/2012/chart" uri="{02D57815-91ED-43cb-92C2-25804820EDAC}">
                        <c15:formulaRef>
                          <c15:sqref>CAD!$A$73</c15:sqref>
                        </c15:formulaRef>
                      </c:ext>
                    </c:extLst>
                    <c:strCache>
                      <c:ptCount val="1"/>
                      <c:pt idx="0">
                        <c:v>30/09/2013</c:v>
                      </c:pt>
                    </c:strCache>
                  </c:strRef>
                </c:tx>
                <c:spPr>
                  <a:solidFill>
                    <a:schemeClr val="accent6">
                      <a:lumMod val="80000"/>
                      <a:lumOff val="20000"/>
                    </a:schemeClr>
                  </a:solidFill>
                  <a:ln>
                    <a:noFill/>
                  </a:ln>
                  <a:effectLst/>
                </c:spPr>
                <c:invertIfNegative val="0"/>
                <c:cat>
                  <c:numRef>
                    <c:extLst xmlns:c15="http://schemas.microsoft.com/office/drawing/2012/chart">
                      <c:ext xmlns:c15="http://schemas.microsoft.com/office/drawing/2012/chart" uri="{02D57815-91ED-43cb-92C2-25804820EDAC}">
                        <c15:formulaRef>
                          <c15:sqref>CAD!$A$2:$A$85</c15:sqref>
                        </c15:formulaRef>
                      </c:ext>
                    </c:extLst>
                    <c:numCache>
                      <c:formatCode>m/d/yyyy</c:formatCode>
                      <c:ptCount val="83"/>
                      <c:pt idx="0">
                        <c:v>35155</c:v>
                      </c:pt>
                      <c:pt idx="1">
                        <c:v>35246</c:v>
                      </c:pt>
                      <c:pt idx="2">
                        <c:v>35338</c:v>
                      </c:pt>
                      <c:pt idx="3">
                        <c:v>35430</c:v>
                      </c:pt>
                      <c:pt idx="4">
                        <c:v>35520</c:v>
                      </c:pt>
                      <c:pt idx="5">
                        <c:v>35611</c:v>
                      </c:pt>
                      <c:pt idx="6">
                        <c:v>35703</c:v>
                      </c:pt>
                      <c:pt idx="7">
                        <c:v>35795</c:v>
                      </c:pt>
                      <c:pt idx="8">
                        <c:v>35885</c:v>
                      </c:pt>
                      <c:pt idx="9">
                        <c:v>35976</c:v>
                      </c:pt>
                      <c:pt idx="10">
                        <c:v>36068</c:v>
                      </c:pt>
                      <c:pt idx="11">
                        <c:v>36160</c:v>
                      </c:pt>
                      <c:pt idx="12">
                        <c:v>36250</c:v>
                      </c:pt>
                      <c:pt idx="13">
                        <c:v>36341</c:v>
                      </c:pt>
                      <c:pt idx="14">
                        <c:v>36433</c:v>
                      </c:pt>
                      <c:pt idx="15">
                        <c:v>36525</c:v>
                      </c:pt>
                      <c:pt idx="16">
                        <c:v>36616</c:v>
                      </c:pt>
                      <c:pt idx="17">
                        <c:v>36707</c:v>
                      </c:pt>
                      <c:pt idx="18">
                        <c:v>36799</c:v>
                      </c:pt>
                      <c:pt idx="19">
                        <c:v>36891</c:v>
                      </c:pt>
                      <c:pt idx="20">
                        <c:v>36981</c:v>
                      </c:pt>
                      <c:pt idx="21">
                        <c:v>37072</c:v>
                      </c:pt>
                      <c:pt idx="22">
                        <c:v>37164</c:v>
                      </c:pt>
                      <c:pt idx="23">
                        <c:v>37256</c:v>
                      </c:pt>
                      <c:pt idx="24">
                        <c:v>37346</c:v>
                      </c:pt>
                      <c:pt idx="25">
                        <c:v>37437</c:v>
                      </c:pt>
                      <c:pt idx="26">
                        <c:v>37529</c:v>
                      </c:pt>
                      <c:pt idx="27">
                        <c:v>37621</c:v>
                      </c:pt>
                      <c:pt idx="28">
                        <c:v>37711</c:v>
                      </c:pt>
                      <c:pt idx="29">
                        <c:v>37802</c:v>
                      </c:pt>
                      <c:pt idx="30">
                        <c:v>37894</c:v>
                      </c:pt>
                      <c:pt idx="31">
                        <c:v>37986</c:v>
                      </c:pt>
                      <c:pt idx="32">
                        <c:v>38077</c:v>
                      </c:pt>
                      <c:pt idx="33">
                        <c:v>38168</c:v>
                      </c:pt>
                      <c:pt idx="34">
                        <c:v>38260</c:v>
                      </c:pt>
                      <c:pt idx="35">
                        <c:v>38352</c:v>
                      </c:pt>
                      <c:pt idx="36">
                        <c:v>38442</c:v>
                      </c:pt>
                      <c:pt idx="37">
                        <c:v>38533</c:v>
                      </c:pt>
                      <c:pt idx="38">
                        <c:v>38625</c:v>
                      </c:pt>
                      <c:pt idx="39">
                        <c:v>38717</c:v>
                      </c:pt>
                      <c:pt idx="40">
                        <c:v>38807</c:v>
                      </c:pt>
                      <c:pt idx="41">
                        <c:v>38898</c:v>
                      </c:pt>
                      <c:pt idx="42">
                        <c:v>38990</c:v>
                      </c:pt>
                      <c:pt idx="43">
                        <c:v>39082</c:v>
                      </c:pt>
                      <c:pt idx="44">
                        <c:v>39172</c:v>
                      </c:pt>
                      <c:pt idx="45">
                        <c:v>39263</c:v>
                      </c:pt>
                      <c:pt idx="46">
                        <c:v>39355</c:v>
                      </c:pt>
                      <c:pt idx="47">
                        <c:v>39447</c:v>
                      </c:pt>
                      <c:pt idx="48">
                        <c:v>39538</c:v>
                      </c:pt>
                      <c:pt idx="49">
                        <c:v>39629</c:v>
                      </c:pt>
                      <c:pt idx="50">
                        <c:v>39721</c:v>
                      </c:pt>
                      <c:pt idx="51">
                        <c:v>39813</c:v>
                      </c:pt>
                      <c:pt idx="52">
                        <c:v>39903</c:v>
                      </c:pt>
                      <c:pt idx="53">
                        <c:v>39994</c:v>
                      </c:pt>
                      <c:pt idx="54">
                        <c:v>40086</c:v>
                      </c:pt>
                      <c:pt idx="55">
                        <c:v>40178</c:v>
                      </c:pt>
                      <c:pt idx="56">
                        <c:v>40268</c:v>
                      </c:pt>
                      <c:pt idx="57">
                        <c:v>40359</c:v>
                      </c:pt>
                      <c:pt idx="58">
                        <c:v>40451</c:v>
                      </c:pt>
                      <c:pt idx="59">
                        <c:v>40543</c:v>
                      </c:pt>
                      <c:pt idx="60">
                        <c:v>40633</c:v>
                      </c:pt>
                      <c:pt idx="61">
                        <c:v>40724</c:v>
                      </c:pt>
                      <c:pt idx="62">
                        <c:v>40816</c:v>
                      </c:pt>
                      <c:pt idx="63">
                        <c:v>40908</c:v>
                      </c:pt>
                      <c:pt idx="64">
                        <c:v>40999</c:v>
                      </c:pt>
                      <c:pt idx="65">
                        <c:v>41090</c:v>
                      </c:pt>
                      <c:pt idx="66">
                        <c:v>41182</c:v>
                      </c:pt>
                      <c:pt idx="67">
                        <c:v>41274</c:v>
                      </c:pt>
                      <c:pt idx="68">
                        <c:v>41364</c:v>
                      </c:pt>
                      <c:pt idx="69">
                        <c:v>41455</c:v>
                      </c:pt>
                      <c:pt idx="70">
                        <c:v>41547</c:v>
                      </c:pt>
                      <c:pt idx="71">
                        <c:v>41639</c:v>
                      </c:pt>
                      <c:pt idx="72">
                        <c:v>41729</c:v>
                      </c:pt>
                      <c:pt idx="73">
                        <c:v>41820</c:v>
                      </c:pt>
                      <c:pt idx="74">
                        <c:v>41912</c:v>
                      </c:pt>
                      <c:pt idx="75">
                        <c:v>42004</c:v>
                      </c:pt>
                      <c:pt idx="76">
                        <c:v>42094</c:v>
                      </c:pt>
                      <c:pt idx="77">
                        <c:v>42185</c:v>
                      </c:pt>
                      <c:pt idx="78">
                        <c:v>42277</c:v>
                      </c:pt>
                      <c:pt idx="79">
                        <c:v>42369</c:v>
                      </c:pt>
                      <c:pt idx="80">
                        <c:v>42460</c:v>
                      </c:pt>
                      <c:pt idx="81">
                        <c:v>42551</c:v>
                      </c:pt>
                      <c:pt idx="82">
                        <c:v>42643</c:v>
                      </c:pt>
                    </c:numCache>
                  </c:numRef>
                </c:cat>
                <c:val>
                  <c:numLit>
                    <c:ptCount val="0"/>
                  </c:numLit>
                </c:val>
                <c:extLst xmlns:c15="http://schemas.microsoft.com/office/drawing/2012/chart">
                  <c:ext xmlns:c16="http://schemas.microsoft.com/office/drawing/2014/chart" uri="{C3380CC4-5D6E-409C-BE32-E72D297353CC}">
                    <c16:uniqueId val="{00000047-16A0-4B67-AAF0-DF50F93AFE52}"/>
                  </c:ext>
                </c:extLst>
              </c15:ser>
            </c15:filteredBarSeries>
            <c15:filteredBarSeries>
              <c15:ser>
                <c:idx val="72"/>
                <c:order val="72"/>
                <c:tx>
                  <c:strRef>
                    <c:extLst xmlns:c15="http://schemas.microsoft.com/office/drawing/2012/chart">
                      <c:ext xmlns:c15="http://schemas.microsoft.com/office/drawing/2012/chart" uri="{02D57815-91ED-43cb-92C2-25804820EDAC}">
                        <c15:formulaRef>
                          <c15:sqref>CAD!$A$74</c15:sqref>
                        </c15:formulaRef>
                      </c:ext>
                    </c:extLst>
                    <c:strCache>
                      <c:ptCount val="1"/>
                      <c:pt idx="0">
                        <c:v>31/12/2013</c:v>
                      </c:pt>
                    </c:strCache>
                  </c:strRef>
                </c:tx>
                <c:spPr>
                  <a:solidFill>
                    <a:schemeClr val="accent1">
                      <a:lumMod val="80000"/>
                    </a:schemeClr>
                  </a:solidFill>
                  <a:ln>
                    <a:noFill/>
                  </a:ln>
                  <a:effectLst/>
                </c:spPr>
                <c:invertIfNegative val="0"/>
                <c:cat>
                  <c:numRef>
                    <c:extLst xmlns:c15="http://schemas.microsoft.com/office/drawing/2012/chart">
                      <c:ext xmlns:c15="http://schemas.microsoft.com/office/drawing/2012/chart" uri="{02D57815-91ED-43cb-92C2-25804820EDAC}">
                        <c15:formulaRef>
                          <c15:sqref>CAD!$A$2:$A$85</c15:sqref>
                        </c15:formulaRef>
                      </c:ext>
                    </c:extLst>
                    <c:numCache>
                      <c:formatCode>m/d/yyyy</c:formatCode>
                      <c:ptCount val="83"/>
                      <c:pt idx="0">
                        <c:v>35155</c:v>
                      </c:pt>
                      <c:pt idx="1">
                        <c:v>35246</c:v>
                      </c:pt>
                      <c:pt idx="2">
                        <c:v>35338</c:v>
                      </c:pt>
                      <c:pt idx="3">
                        <c:v>35430</c:v>
                      </c:pt>
                      <c:pt idx="4">
                        <c:v>35520</c:v>
                      </c:pt>
                      <c:pt idx="5">
                        <c:v>35611</c:v>
                      </c:pt>
                      <c:pt idx="6">
                        <c:v>35703</c:v>
                      </c:pt>
                      <c:pt idx="7">
                        <c:v>35795</c:v>
                      </c:pt>
                      <c:pt idx="8">
                        <c:v>35885</c:v>
                      </c:pt>
                      <c:pt idx="9">
                        <c:v>35976</c:v>
                      </c:pt>
                      <c:pt idx="10">
                        <c:v>36068</c:v>
                      </c:pt>
                      <c:pt idx="11">
                        <c:v>36160</c:v>
                      </c:pt>
                      <c:pt idx="12">
                        <c:v>36250</c:v>
                      </c:pt>
                      <c:pt idx="13">
                        <c:v>36341</c:v>
                      </c:pt>
                      <c:pt idx="14">
                        <c:v>36433</c:v>
                      </c:pt>
                      <c:pt idx="15">
                        <c:v>36525</c:v>
                      </c:pt>
                      <c:pt idx="16">
                        <c:v>36616</c:v>
                      </c:pt>
                      <c:pt idx="17">
                        <c:v>36707</c:v>
                      </c:pt>
                      <c:pt idx="18">
                        <c:v>36799</c:v>
                      </c:pt>
                      <c:pt idx="19">
                        <c:v>36891</c:v>
                      </c:pt>
                      <c:pt idx="20">
                        <c:v>36981</c:v>
                      </c:pt>
                      <c:pt idx="21">
                        <c:v>37072</c:v>
                      </c:pt>
                      <c:pt idx="22">
                        <c:v>37164</c:v>
                      </c:pt>
                      <c:pt idx="23">
                        <c:v>37256</c:v>
                      </c:pt>
                      <c:pt idx="24">
                        <c:v>37346</c:v>
                      </c:pt>
                      <c:pt idx="25">
                        <c:v>37437</c:v>
                      </c:pt>
                      <c:pt idx="26">
                        <c:v>37529</c:v>
                      </c:pt>
                      <c:pt idx="27">
                        <c:v>37621</c:v>
                      </c:pt>
                      <c:pt idx="28">
                        <c:v>37711</c:v>
                      </c:pt>
                      <c:pt idx="29">
                        <c:v>37802</c:v>
                      </c:pt>
                      <c:pt idx="30">
                        <c:v>37894</c:v>
                      </c:pt>
                      <c:pt idx="31">
                        <c:v>37986</c:v>
                      </c:pt>
                      <c:pt idx="32">
                        <c:v>38077</c:v>
                      </c:pt>
                      <c:pt idx="33">
                        <c:v>38168</c:v>
                      </c:pt>
                      <c:pt idx="34">
                        <c:v>38260</c:v>
                      </c:pt>
                      <c:pt idx="35">
                        <c:v>38352</c:v>
                      </c:pt>
                      <c:pt idx="36">
                        <c:v>38442</c:v>
                      </c:pt>
                      <c:pt idx="37">
                        <c:v>38533</c:v>
                      </c:pt>
                      <c:pt idx="38">
                        <c:v>38625</c:v>
                      </c:pt>
                      <c:pt idx="39">
                        <c:v>38717</c:v>
                      </c:pt>
                      <c:pt idx="40">
                        <c:v>38807</c:v>
                      </c:pt>
                      <c:pt idx="41">
                        <c:v>38898</c:v>
                      </c:pt>
                      <c:pt idx="42">
                        <c:v>38990</c:v>
                      </c:pt>
                      <c:pt idx="43">
                        <c:v>39082</c:v>
                      </c:pt>
                      <c:pt idx="44">
                        <c:v>39172</c:v>
                      </c:pt>
                      <c:pt idx="45">
                        <c:v>39263</c:v>
                      </c:pt>
                      <c:pt idx="46">
                        <c:v>39355</c:v>
                      </c:pt>
                      <c:pt idx="47">
                        <c:v>39447</c:v>
                      </c:pt>
                      <c:pt idx="48">
                        <c:v>39538</c:v>
                      </c:pt>
                      <c:pt idx="49">
                        <c:v>39629</c:v>
                      </c:pt>
                      <c:pt idx="50">
                        <c:v>39721</c:v>
                      </c:pt>
                      <c:pt idx="51">
                        <c:v>39813</c:v>
                      </c:pt>
                      <c:pt idx="52">
                        <c:v>39903</c:v>
                      </c:pt>
                      <c:pt idx="53">
                        <c:v>39994</c:v>
                      </c:pt>
                      <c:pt idx="54">
                        <c:v>40086</c:v>
                      </c:pt>
                      <c:pt idx="55">
                        <c:v>40178</c:v>
                      </c:pt>
                      <c:pt idx="56">
                        <c:v>40268</c:v>
                      </c:pt>
                      <c:pt idx="57">
                        <c:v>40359</c:v>
                      </c:pt>
                      <c:pt idx="58">
                        <c:v>40451</c:v>
                      </c:pt>
                      <c:pt idx="59">
                        <c:v>40543</c:v>
                      </c:pt>
                      <c:pt idx="60">
                        <c:v>40633</c:v>
                      </c:pt>
                      <c:pt idx="61">
                        <c:v>40724</c:v>
                      </c:pt>
                      <c:pt idx="62">
                        <c:v>40816</c:v>
                      </c:pt>
                      <c:pt idx="63">
                        <c:v>40908</c:v>
                      </c:pt>
                      <c:pt idx="64">
                        <c:v>40999</c:v>
                      </c:pt>
                      <c:pt idx="65">
                        <c:v>41090</c:v>
                      </c:pt>
                      <c:pt idx="66">
                        <c:v>41182</c:v>
                      </c:pt>
                      <c:pt idx="67">
                        <c:v>41274</c:v>
                      </c:pt>
                      <c:pt idx="68">
                        <c:v>41364</c:v>
                      </c:pt>
                      <c:pt idx="69">
                        <c:v>41455</c:v>
                      </c:pt>
                      <c:pt idx="70">
                        <c:v>41547</c:v>
                      </c:pt>
                      <c:pt idx="71">
                        <c:v>41639</c:v>
                      </c:pt>
                      <c:pt idx="72">
                        <c:v>41729</c:v>
                      </c:pt>
                      <c:pt idx="73">
                        <c:v>41820</c:v>
                      </c:pt>
                      <c:pt idx="74">
                        <c:v>41912</c:v>
                      </c:pt>
                      <c:pt idx="75">
                        <c:v>42004</c:v>
                      </c:pt>
                      <c:pt idx="76">
                        <c:v>42094</c:v>
                      </c:pt>
                      <c:pt idx="77">
                        <c:v>42185</c:v>
                      </c:pt>
                      <c:pt idx="78">
                        <c:v>42277</c:v>
                      </c:pt>
                      <c:pt idx="79">
                        <c:v>42369</c:v>
                      </c:pt>
                      <c:pt idx="80">
                        <c:v>42460</c:v>
                      </c:pt>
                      <c:pt idx="81">
                        <c:v>42551</c:v>
                      </c:pt>
                      <c:pt idx="82">
                        <c:v>42643</c:v>
                      </c:pt>
                    </c:numCache>
                  </c:numRef>
                </c:cat>
                <c:val>
                  <c:numLit>
                    <c:ptCount val="0"/>
                  </c:numLit>
                </c:val>
                <c:extLst xmlns:c15="http://schemas.microsoft.com/office/drawing/2012/chart">
                  <c:ext xmlns:c16="http://schemas.microsoft.com/office/drawing/2014/chart" uri="{C3380CC4-5D6E-409C-BE32-E72D297353CC}">
                    <c16:uniqueId val="{00000048-16A0-4B67-AAF0-DF50F93AFE52}"/>
                  </c:ext>
                </c:extLst>
              </c15:ser>
            </c15:filteredBarSeries>
            <c15:filteredBarSeries>
              <c15:ser>
                <c:idx val="73"/>
                <c:order val="73"/>
                <c:tx>
                  <c:strRef>
                    <c:extLst xmlns:c15="http://schemas.microsoft.com/office/drawing/2012/chart">
                      <c:ext xmlns:c15="http://schemas.microsoft.com/office/drawing/2012/chart" uri="{02D57815-91ED-43cb-92C2-25804820EDAC}">
                        <c15:formulaRef>
                          <c15:sqref>CAD!$A$75</c15:sqref>
                        </c15:formulaRef>
                      </c:ext>
                    </c:extLst>
                    <c:strCache>
                      <c:ptCount val="1"/>
                      <c:pt idx="0">
                        <c:v>31/03/2014</c:v>
                      </c:pt>
                    </c:strCache>
                  </c:strRef>
                </c:tx>
                <c:spPr>
                  <a:solidFill>
                    <a:schemeClr val="accent2">
                      <a:lumMod val="80000"/>
                    </a:schemeClr>
                  </a:solidFill>
                  <a:ln>
                    <a:noFill/>
                  </a:ln>
                  <a:effectLst/>
                </c:spPr>
                <c:invertIfNegative val="0"/>
                <c:cat>
                  <c:numRef>
                    <c:extLst xmlns:c15="http://schemas.microsoft.com/office/drawing/2012/chart">
                      <c:ext xmlns:c15="http://schemas.microsoft.com/office/drawing/2012/chart" uri="{02D57815-91ED-43cb-92C2-25804820EDAC}">
                        <c15:formulaRef>
                          <c15:sqref>CAD!$A$2:$A$85</c15:sqref>
                        </c15:formulaRef>
                      </c:ext>
                    </c:extLst>
                    <c:numCache>
                      <c:formatCode>m/d/yyyy</c:formatCode>
                      <c:ptCount val="83"/>
                      <c:pt idx="0">
                        <c:v>35155</c:v>
                      </c:pt>
                      <c:pt idx="1">
                        <c:v>35246</c:v>
                      </c:pt>
                      <c:pt idx="2">
                        <c:v>35338</c:v>
                      </c:pt>
                      <c:pt idx="3">
                        <c:v>35430</c:v>
                      </c:pt>
                      <c:pt idx="4">
                        <c:v>35520</c:v>
                      </c:pt>
                      <c:pt idx="5">
                        <c:v>35611</c:v>
                      </c:pt>
                      <c:pt idx="6">
                        <c:v>35703</c:v>
                      </c:pt>
                      <c:pt idx="7">
                        <c:v>35795</c:v>
                      </c:pt>
                      <c:pt idx="8">
                        <c:v>35885</c:v>
                      </c:pt>
                      <c:pt idx="9">
                        <c:v>35976</c:v>
                      </c:pt>
                      <c:pt idx="10">
                        <c:v>36068</c:v>
                      </c:pt>
                      <c:pt idx="11">
                        <c:v>36160</c:v>
                      </c:pt>
                      <c:pt idx="12">
                        <c:v>36250</c:v>
                      </c:pt>
                      <c:pt idx="13">
                        <c:v>36341</c:v>
                      </c:pt>
                      <c:pt idx="14">
                        <c:v>36433</c:v>
                      </c:pt>
                      <c:pt idx="15">
                        <c:v>36525</c:v>
                      </c:pt>
                      <c:pt idx="16">
                        <c:v>36616</c:v>
                      </c:pt>
                      <c:pt idx="17">
                        <c:v>36707</c:v>
                      </c:pt>
                      <c:pt idx="18">
                        <c:v>36799</c:v>
                      </c:pt>
                      <c:pt idx="19">
                        <c:v>36891</c:v>
                      </c:pt>
                      <c:pt idx="20">
                        <c:v>36981</c:v>
                      </c:pt>
                      <c:pt idx="21">
                        <c:v>37072</c:v>
                      </c:pt>
                      <c:pt idx="22">
                        <c:v>37164</c:v>
                      </c:pt>
                      <c:pt idx="23">
                        <c:v>37256</c:v>
                      </c:pt>
                      <c:pt idx="24">
                        <c:v>37346</c:v>
                      </c:pt>
                      <c:pt idx="25">
                        <c:v>37437</c:v>
                      </c:pt>
                      <c:pt idx="26">
                        <c:v>37529</c:v>
                      </c:pt>
                      <c:pt idx="27">
                        <c:v>37621</c:v>
                      </c:pt>
                      <c:pt idx="28">
                        <c:v>37711</c:v>
                      </c:pt>
                      <c:pt idx="29">
                        <c:v>37802</c:v>
                      </c:pt>
                      <c:pt idx="30">
                        <c:v>37894</c:v>
                      </c:pt>
                      <c:pt idx="31">
                        <c:v>37986</c:v>
                      </c:pt>
                      <c:pt idx="32">
                        <c:v>38077</c:v>
                      </c:pt>
                      <c:pt idx="33">
                        <c:v>38168</c:v>
                      </c:pt>
                      <c:pt idx="34">
                        <c:v>38260</c:v>
                      </c:pt>
                      <c:pt idx="35">
                        <c:v>38352</c:v>
                      </c:pt>
                      <c:pt idx="36">
                        <c:v>38442</c:v>
                      </c:pt>
                      <c:pt idx="37">
                        <c:v>38533</c:v>
                      </c:pt>
                      <c:pt idx="38">
                        <c:v>38625</c:v>
                      </c:pt>
                      <c:pt idx="39">
                        <c:v>38717</c:v>
                      </c:pt>
                      <c:pt idx="40">
                        <c:v>38807</c:v>
                      </c:pt>
                      <c:pt idx="41">
                        <c:v>38898</c:v>
                      </c:pt>
                      <c:pt idx="42">
                        <c:v>38990</c:v>
                      </c:pt>
                      <c:pt idx="43">
                        <c:v>39082</c:v>
                      </c:pt>
                      <c:pt idx="44">
                        <c:v>39172</c:v>
                      </c:pt>
                      <c:pt idx="45">
                        <c:v>39263</c:v>
                      </c:pt>
                      <c:pt idx="46">
                        <c:v>39355</c:v>
                      </c:pt>
                      <c:pt idx="47">
                        <c:v>39447</c:v>
                      </c:pt>
                      <c:pt idx="48">
                        <c:v>39538</c:v>
                      </c:pt>
                      <c:pt idx="49">
                        <c:v>39629</c:v>
                      </c:pt>
                      <c:pt idx="50">
                        <c:v>39721</c:v>
                      </c:pt>
                      <c:pt idx="51">
                        <c:v>39813</c:v>
                      </c:pt>
                      <c:pt idx="52">
                        <c:v>39903</c:v>
                      </c:pt>
                      <c:pt idx="53">
                        <c:v>39994</c:v>
                      </c:pt>
                      <c:pt idx="54">
                        <c:v>40086</c:v>
                      </c:pt>
                      <c:pt idx="55">
                        <c:v>40178</c:v>
                      </c:pt>
                      <c:pt idx="56">
                        <c:v>40268</c:v>
                      </c:pt>
                      <c:pt idx="57">
                        <c:v>40359</c:v>
                      </c:pt>
                      <c:pt idx="58">
                        <c:v>40451</c:v>
                      </c:pt>
                      <c:pt idx="59">
                        <c:v>40543</c:v>
                      </c:pt>
                      <c:pt idx="60">
                        <c:v>40633</c:v>
                      </c:pt>
                      <c:pt idx="61">
                        <c:v>40724</c:v>
                      </c:pt>
                      <c:pt idx="62">
                        <c:v>40816</c:v>
                      </c:pt>
                      <c:pt idx="63">
                        <c:v>40908</c:v>
                      </c:pt>
                      <c:pt idx="64">
                        <c:v>40999</c:v>
                      </c:pt>
                      <c:pt idx="65">
                        <c:v>41090</c:v>
                      </c:pt>
                      <c:pt idx="66">
                        <c:v>41182</c:v>
                      </c:pt>
                      <c:pt idx="67">
                        <c:v>41274</c:v>
                      </c:pt>
                      <c:pt idx="68">
                        <c:v>41364</c:v>
                      </c:pt>
                      <c:pt idx="69">
                        <c:v>41455</c:v>
                      </c:pt>
                      <c:pt idx="70">
                        <c:v>41547</c:v>
                      </c:pt>
                      <c:pt idx="71">
                        <c:v>41639</c:v>
                      </c:pt>
                      <c:pt idx="72">
                        <c:v>41729</c:v>
                      </c:pt>
                      <c:pt idx="73">
                        <c:v>41820</c:v>
                      </c:pt>
                      <c:pt idx="74">
                        <c:v>41912</c:v>
                      </c:pt>
                      <c:pt idx="75">
                        <c:v>42004</c:v>
                      </c:pt>
                      <c:pt idx="76">
                        <c:v>42094</c:v>
                      </c:pt>
                      <c:pt idx="77">
                        <c:v>42185</c:v>
                      </c:pt>
                      <c:pt idx="78">
                        <c:v>42277</c:v>
                      </c:pt>
                      <c:pt idx="79">
                        <c:v>42369</c:v>
                      </c:pt>
                      <c:pt idx="80">
                        <c:v>42460</c:v>
                      </c:pt>
                      <c:pt idx="81">
                        <c:v>42551</c:v>
                      </c:pt>
                      <c:pt idx="82">
                        <c:v>42643</c:v>
                      </c:pt>
                    </c:numCache>
                  </c:numRef>
                </c:cat>
                <c:val>
                  <c:numLit>
                    <c:ptCount val="0"/>
                  </c:numLit>
                </c:val>
                <c:extLst xmlns:c15="http://schemas.microsoft.com/office/drawing/2012/chart">
                  <c:ext xmlns:c16="http://schemas.microsoft.com/office/drawing/2014/chart" uri="{C3380CC4-5D6E-409C-BE32-E72D297353CC}">
                    <c16:uniqueId val="{00000049-16A0-4B67-AAF0-DF50F93AFE52}"/>
                  </c:ext>
                </c:extLst>
              </c15:ser>
            </c15:filteredBarSeries>
            <c15:filteredBarSeries>
              <c15:ser>
                <c:idx val="74"/>
                <c:order val="74"/>
                <c:tx>
                  <c:strRef>
                    <c:extLst xmlns:c15="http://schemas.microsoft.com/office/drawing/2012/chart">
                      <c:ext xmlns:c15="http://schemas.microsoft.com/office/drawing/2012/chart" uri="{02D57815-91ED-43cb-92C2-25804820EDAC}">
                        <c15:formulaRef>
                          <c15:sqref>CAD!$A$76</c15:sqref>
                        </c15:formulaRef>
                      </c:ext>
                    </c:extLst>
                    <c:strCache>
                      <c:ptCount val="1"/>
                      <c:pt idx="0">
                        <c:v>30/06/2014</c:v>
                      </c:pt>
                    </c:strCache>
                  </c:strRef>
                </c:tx>
                <c:spPr>
                  <a:solidFill>
                    <a:schemeClr val="accent3">
                      <a:lumMod val="80000"/>
                    </a:schemeClr>
                  </a:solidFill>
                  <a:ln>
                    <a:noFill/>
                  </a:ln>
                  <a:effectLst/>
                </c:spPr>
                <c:invertIfNegative val="0"/>
                <c:cat>
                  <c:numRef>
                    <c:extLst xmlns:c15="http://schemas.microsoft.com/office/drawing/2012/chart">
                      <c:ext xmlns:c15="http://schemas.microsoft.com/office/drawing/2012/chart" uri="{02D57815-91ED-43cb-92C2-25804820EDAC}">
                        <c15:formulaRef>
                          <c15:sqref>CAD!$A$2:$A$85</c15:sqref>
                        </c15:formulaRef>
                      </c:ext>
                    </c:extLst>
                    <c:numCache>
                      <c:formatCode>m/d/yyyy</c:formatCode>
                      <c:ptCount val="83"/>
                      <c:pt idx="0">
                        <c:v>35155</c:v>
                      </c:pt>
                      <c:pt idx="1">
                        <c:v>35246</c:v>
                      </c:pt>
                      <c:pt idx="2">
                        <c:v>35338</c:v>
                      </c:pt>
                      <c:pt idx="3">
                        <c:v>35430</c:v>
                      </c:pt>
                      <c:pt idx="4">
                        <c:v>35520</c:v>
                      </c:pt>
                      <c:pt idx="5">
                        <c:v>35611</c:v>
                      </c:pt>
                      <c:pt idx="6">
                        <c:v>35703</c:v>
                      </c:pt>
                      <c:pt idx="7">
                        <c:v>35795</c:v>
                      </c:pt>
                      <c:pt idx="8">
                        <c:v>35885</c:v>
                      </c:pt>
                      <c:pt idx="9">
                        <c:v>35976</c:v>
                      </c:pt>
                      <c:pt idx="10">
                        <c:v>36068</c:v>
                      </c:pt>
                      <c:pt idx="11">
                        <c:v>36160</c:v>
                      </c:pt>
                      <c:pt idx="12">
                        <c:v>36250</c:v>
                      </c:pt>
                      <c:pt idx="13">
                        <c:v>36341</c:v>
                      </c:pt>
                      <c:pt idx="14">
                        <c:v>36433</c:v>
                      </c:pt>
                      <c:pt idx="15">
                        <c:v>36525</c:v>
                      </c:pt>
                      <c:pt idx="16">
                        <c:v>36616</c:v>
                      </c:pt>
                      <c:pt idx="17">
                        <c:v>36707</c:v>
                      </c:pt>
                      <c:pt idx="18">
                        <c:v>36799</c:v>
                      </c:pt>
                      <c:pt idx="19">
                        <c:v>36891</c:v>
                      </c:pt>
                      <c:pt idx="20">
                        <c:v>36981</c:v>
                      </c:pt>
                      <c:pt idx="21">
                        <c:v>37072</c:v>
                      </c:pt>
                      <c:pt idx="22">
                        <c:v>37164</c:v>
                      </c:pt>
                      <c:pt idx="23">
                        <c:v>37256</c:v>
                      </c:pt>
                      <c:pt idx="24">
                        <c:v>37346</c:v>
                      </c:pt>
                      <c:pt idx="25">
                        <c:v>37437</c:v>
                      </c:pt>
                      <c:pt idx="26">
                        <c:v>37529</c:v>
                      </c:pt>
                      <c:pt idx="27">
                        <c:v>37621</c:v>
                      </c:pt>
                      <c:pt idx="28">
                        <c:v>37711</c:v>
                      </c:pt>
                      <c:pt idx="29">
                        <c:v>37802</c:v>
                      </c:pt>
                      <c:pt idx="30">
                        <c:v>37894</c:v>
                      </c:pt>
                      <c:pt idx="31">
                        <c:v>37986</c:v>
                      </c:pt>
                      <c:pt idx="32">
                        <c:v>38077</c:v>
                      </c:pt>
                      <c:pt idx="33">
                        <c:v>38168</c:v>
                      </c:pt>
                      <c:pt idx="34">
                        <c:v>38260</c:v>
                      </c:pt>
                      <c:pt idx="35">
                        <c:v>38352</c:v>
                      </c:pt>
                      <c:pt idx="36">
                        <c:v>38442</c:v>
                      </c:pt>
                      <c:pt idx="37">
                        <c:v>38533</c:v>
                      </c:pt>
                      <c:pt idx="38">
                        <c:v>38625</c:v>
                      </c:pt>
                      <c:pt idx="39">
                        <c:v>38717</c:v>
                      </c:pt>
                      <c:pt idx="40">
                        <c:v>38807</c:v>
                      </c:pt>
                      <c:pt idx="41">
                        <c:v>38898</c:v>
                      </c:pt>
                      <c:pt idx="42">
                        <c:v>38990</c:v>
                      </c:pt>
                      <c:pt idx="43">
                        <c:v>39082</c:v>
                      </c:pt>
                      <c:pt idx="44">
                        <c:v>39172</c:v>
                      </c:pt>
                      <c:pt idx="45">
                        <c:v>39263</c:v>
                      </c:pt>
                      <c:pt idx="46">
                        <c:v>39355</c:v>
                      </c:pt>
                      <c:pt idx="47">
                        <c:v>39447</c:v>
                      </c:pt>
                      <c:pt idx="48">
                        <c:v>39538</c:v>
                      </c:pt>
                      <c:pt idx="49">
                        <c:v>39629</c:v>
                      </c:pt>
                      <c:pt idx="50">
                        <c:v>39721</c:v>
                      </c:pt>
                      <c:pt idx="51">
                        <c:v>39813</c:v>
                      </c:pt>
                      <c:pt idx="52">
                        <c:v>39903</c:v>
                      </c:pt>
                      <c:pt idx="53">
                        <c:v>39994</c:v>
                      </c:pt>
                      <c:pt idx="54">
                        <c:v>40086</c:v>
                      </c:pt>
                      <c:pt idx="55">
                        <c:v>40178</c:v>
                      </c:pt>
                      <c:pt idx="56">
                        <c:v>40268</c:v>
                      </c:pt>
                      <c:pt idx="57">
                        <c:v>40359</c:v>
                      </c:pt>
                      <c:pt idx="58">
                        <c:v>40451</c:v>
                      </c:pt>
                      <c:pt idx="59">
                        <c:v>40543</c:v>
                      </c:pt>
                      <c:pt idx="60">
                        <c:v>40633</c:v>
                      </c:pt>
                      <c:pt idx="61">
                        <c:v>40724</c:v>
                      </c:pt>
                      <c:pt idx="62">
                        <c:v>40816</c:v>
                      </c:pt>
                      <c:pt idx="63">
                        <c:v>40908</c:v>
                      </c:pt>
                      <c:pt idx="64">
                        <c:v>40999</c:v>
                      </c:pt>
                      <c:pt idx="65">
                        <c:v>41090</c:v>
                      </c:pt>
                      <c:pt idx="66">
                        <c:v>41182</c:v>
                      </c:pt>
                      <c:pt idx="67">
                        <c:v>41274</c:v>
                      </c:pt>
                      <c:pt idx="68">
                        <c:v>41364</c:v>
                      </c:pt>
                      <c:pt idx="69">
                        <c:v>41455</c:v>
                      </c:pt>
                      <c:pt idx="70">
                        <c:v>41547</c:v>
                      </c:pt>
                      <c:pt idx="71">
                        <c:v>41639</c:v>
                      </c:pt>
                      <c:pt idx="72">
                        <c:v>41729</c:v>
                      </c:pt>
                      <c:pt idx="73">
                        <c:v>41820</c:v>
                      </c:pt>
                      <c:pt idx="74">
                        <c:v>41912</c:v>
                      </c:pt>
                      <c:pt idx="75">
                        <c:v>42004</c:v>
                      </c:pt>
                      <c:pt idx="76">
                        <c:v>42094</c:v>
                      </c:pt>
                      <c:pt idx="77">
                        <c:v>42185</c:v>
                      </c:pt>
                      <c:pt idx="78">
                        <c:v>42277</c:v>
                      </c:pt>
                      <c:pt idx="79">
                        <c:v>42369</c:v>
                      </c:pt>
                      <c:pt idx="80">
                        <c:v>42460</c:v>
                      </c:pt>
                      <c:pt idx="81">
                        <c:v>42551</c:v>
                      </c:pt>
                      <c:pt idx="82">
                        <c:v>42643</c:v>
                      </c:pt>
                    </c:numCache>
                  </c:numRef>
                </c:cat>
                <c:val>
                  <c:numLit>
                    <c:ptCount val="0"/>
                  </c:numLit>
                </c:val>
                <c:extLst xmlns:c15="http://schemas.microsoft.com/office/drawing/2012/chart">
                  <c:ext xmlns:c16="http://schemas.microsoft.com/office/drawing/2014/chart" uri="{C3380CC4-5D6E-409C-BE32-E72D297353CC}">
                    <c16:uniqueId val="{0000004A-16A0-4B67-AAF0-DF50F93AFE52}"/>
                  </c:ext>
                </c:extLst>
              </c15:ser>
            </c15:filteredBarSeries>
            <c15:filteredBarSeries>
              <c15:ser>
                <c:idx val="75"/>
                <c:order val="75"/>
                <c:tx>
                  <c:strRef>
                    <c:extLst xmlns:c15="http://schemas.microsoft.com/office/drawing/2012/chart">
                      <c:ext xmlns:c15="http://schemas.microsoft.com/office/drawing/2012/chart" uri="{02D57815-91ED-43cb-92C2-25804820EDAC}">
                        <c15:formulaRef>
                          <c15:sqref>CAD!$A$77</c15:sqref>
                        </c15:formulaRef>
                      </c:ext>
                    </c:extLst>
                    <c:strCache>
                      <c:ptCount val="1"/>
                      <c:pt idx="0">
                        <c:v>30/09/2014</c:v>
                      </c:pt>
                    </c:strCache>
                  </c:strRef>
                </c:tx>
                <c:spPr>
                  <a:solidFill>
                    <a:schemeClr val="accent4">
                      <a:lumMod val="80000"/>
                    </a:schemeClr>
                  </a:solidFill>
                  <a:ln>
                    <a:noFill/>
                  </a:ln>
                  <a:effectLst/>
                </c:spPr>
                <c:invertIfNegative val="0"/>
                <c:cat>
                  <c:numRef>
                    <c:extLst xmlns:c15="http://schemas.microsoft.com/office/drawing/2012/chart">
                      <c:ext xmlns:c15="http://schemas.microsoft.com/office/drawing/2012/chart" uri="{02D57815-91ED-43cb-92C2-25804820EDAC}">
                        <c15:formulaRef>
                          <c15:sqref>CAD!$A$2:$A$85</c15:sqref>
                        </c15:formulaRef>
                      </c:ext>
                    </c:extLst>
                    <c:numCache>
                      <c:formatCode>m/d/yyyy</c:formatCode>
                      <c:ptCount val="83"/>
                      <c:pt idx="0">
                        <c:v>35155</c:v>
                      </c:pt>
                      <c:pt idx="1">
                        <c:v>35246</c:v>
                      </c:pt>
                      <c:pt idx="2">
                        <c:v>35338</c:v>
                      </c:pt>
                      <c:pt idx="3">
                        <c:v>35430</c:v>
                      </c:pt>
                      <c:pt idx="4">
                        <c:v>35520</c:v>
                      </c:pt>
                      <c:pt idx="5">
                        <c:v>35611</c:v>
                      </c:pt>
                      <c:pt idx="6">
                        <c:v>35703</c:v>
                      </c:pt>
                      <c:pt idx="7">
                        <c:v>35795</c:v>
                      </c:pt>
                      <c:pt idx="8">
                        <c:v>35885</c:v>
                      </c:pt>
                      <c:pt idx="9">
                        <c:v>35976</c:v>
                      </c:pt>
                      <c:pt idx="10">
                        <c:v>36068</c:v>
                      </c:pt>
                      <c:pt idx="11">
                        <c:v>36160</c:v>
                      </c:pt>
                      <c:pt idx="12">
                        <c:v>36250</c:v>
                      </c:pt>
                      <c:pt idx="13">
                        <c:v>36341</c:v>
                      </c:pt>
                      <c:pt idx="14">
                        <c:v>36433</c:v>
                      </c:pt>
                      <c:pt idx="15">
                        <c:v>36525</c:v>
                      </c:pt>
                      <c:pt idx="16">
                        <c:v>36616</c:v>
                      </c:pt>
                      <c:pt idx="17">
                        <c:v>36707</c:v>
                      </c:pt>
                      <c:pt idx="18">
                        <c:v>36799</c:v>
                      </c:pt>
                      <c:pt idx="19">
                        <c:v>36891</c:v>
                      </c:pt>
                      <c:pt idx="20">
                        <c:v>36981</c:v>
                      </c:pt>
                      <c:pt idx="21">
                        <c:v>37072</c:v>
                      </c:pt>
                      <c:pt idx="22">
                        <c:v>37164</c:v>
                      </c:pt>
                      <c:pt idx="23">
                        <c:v>37256</c:v>
                      </c:pt>
                      <c:pt idx="24">
                        <c:v>37346</c:v>
                      </c:pt>
                      <c:pt idx="25">
                        <c:v>37437</c:v>
                      </c:pt>
                      <c:pt idx="26">
                        <c:v>37529</c:v>
                      </c:pt>
                      <c:pt idx="27">
                        <c:v>37621</c:v>
                      </c:pt>
                      <c:pt idx="28">
                        <c:v>37711</c:v>
                      </c:pt>
                      <c:pt idx="29">
                        <c:v>37802</c:v>
                      </c:pt>
                      <c:pt idx="30">
                        <c:v>37894</c:v>
                      </c:pt>
                      <c:pt idx="31">
                        <c:v>37986</c:v>
                      </c:pt>
                      <c:pt idx="32">
                        <c:v>38077</c:v>
                      </c:pt>
                      <c:pt idx="33">
                        <c:v>38168</c:v>
                      </c:pt>
                      <c:pt idx="34">
                        <c:v>38260</c:v>
                      </c:pt>
                      <c:pt idx="35">
                        <c:v>38352</c:v>
                      </c:pt>
                      <c:pt idx="36">
                        <c:v>38442</c:v>
                      </c:pt>
                      <c:pt idx="37">
                        <c:v>38533</c:v>
                      </c:pt>
                      <c:pt idx="38">
                        <c:v>38625</c:v>
                      </c:pt>
                      <c:pt idx="39">
                        <c:v>38717</c:v>
                      </c:pt>
                      <c:pt idx="40">
                        <c:v>38807</c:v>
                      </c:pt>
                      <c:pt idx="41">
                        <c:v>38898</c:v>
                      </c:pt>
                      <c:pt idx="42">
                        <c:v>38990</c:v>
                      </c:pt>
                      <c:pt idx="43">
                        <c:v>39082</c:v>
                      </c:pt>
                      <c:pt idx="44">
                        <c:v>39172</c:v>
                      </c:pt>
                      <c:pt idx="45">
                        <c:v>39263</c:v>
                      </c:pt>
                      <c:pt idx="46">
                        <c:v>39355</c:v>
                      </c:pt>
                      <c:pt idx="47">
                        <c:v>39447</c:v>
                      </c:pt>
                      <c:pt idx="48">
                        <c:v>39538</c:v>
                      </c:pt>
                      <c:pt idx="49">
                        <c:v>39629</c:v>
                      </c:pt>
                      <c:pt idx="50">
                        <c:v>39721</c:v>
                      </c:pt>
                      <c:pt idx="51">
                        <c:v>39813</c:v>
                      </c:pt>
                      <c:pt idx="52">
                        <c:v>39903</c:v>
                      </c:pt>
                      <c:pt idx="53">
                        <c:v>39994</c:v>
                      </c:pt>
                      <c:pt idx="54">
                        <c:v>40086</c:v>
                      </c:pt>
                      <c:pt idx="55">
                        <c:v>40178</c:v>
                      </c:pt>
                      <c:pt idx="56">
                        <c:v>40268</c:v>
                      </c:pt>
                      <c:pt idx="57">
                        <c:v>40359</c:v>
                      </c:pt>
                      <c:pt idx="58">
                        <c:v>40451</c:v>
                      </c:pt>
                      <c:pt idx="59">
                        <c:v>40543</c:v>
                      </c:pt>
                      <c:pt idx="60">
                        <c:v>40633</c:v>
                      </c:pt>
                      <c:pt idx="61">
                        <c:v>40724</c:v>
                      </c:pt>
                      <c:pt idx="62">
                        <c:v>40816</c:v>
                      </c:pt>
                      <c:pt idx="63">
                        <c:v>40908</c:v>
                      </c:pt>
                      <c:pt idx="64">
                        <c:v>40999</c:v>
                      </c:pt>
                      <c:pt idx="65">
                        <c:v>41090</c:v>
                      </c:pt>
                      <c:pt idx="66">
                        <c:v>41182</c:v>
                      </c:pt>
                      <c:pt idx="67">
                        <c:v>41274</c:v>
                      </c:pt>
                      <c:pt idx="68">
                        <c:v>41364</c:v>
                      </c:pt>
                      <c:pt idx="69">
                        <c:v>41455</c:v>
                      </c:pt>
                      <c:pt idx="70">
                        <c:v>41547</c:v>
                      </c:pt>
                      <c:pt idx="71">
                        <c:v>41639</c:v>
                      </c:pt>
                      <c:pt idx="72">
                        <c:v>41729</c:v>
                      </c:pt>
                      <c:pt idx="73">
                        <c:v>41820</c:v>
                      </c:pt>
                      <c:pt idx="74">
                        <c:v>41912</c:v>
                      </c:pt>
                      <c:pt idx="75">
                        <c:v>42004</c:v>
                      </c:pt>
                      <c:pt idx="76">
                        <c:v>42094</c:v>
                      </c:pt>
                      <c:pt idx="77">
                        <c:v>42185</c:v>
                      </c:pt>
                      <c:pt idx="78">
                        <c:v>42277</c:v>
                      </c:pt>
                      <c:pt idx="79">
                        <c:v>42369</c:v>
                      </c:pt>
                      <c:pt idx="80">
                        <c:v>42460</c:v>
                      </c:pt>
                      <c:pt idx="81">
                        <c:v>42551</c:v>
                      </c:pt>
                      <c:pt idx="82">
                        <c:v>42643</c:v>
                      </c:pt>
                    </c:numCache>
                  </c:numRef>
                </c:cat>
                <c:val>
                  <c:numLit>
                    <c:ptCount val="0"/>
                  </c:numLit>
                </c:val>
                <c:extLst xmlns:c15="http://schemas.microsoft.com/office/drawing/2012/chart">
                  <c:ext xmlns:c16="http://schemas.microsoft.com/office/drawing/2014/chart" uri="{C3380CC4-5D6E-409C-BE32-E72D297353CC}">
                    <c16:uniqueId val="{0000004B-16A0-4B67-AAF0-DF50F93AFE52}"/>
                  </c:ext>
                </c:extLst>
              </c15:ser>
            </c15:filteredBarSeries>
            <c15:filteredBarSeries>
              <c15:ser>
                <c:idx val="76"/>
                <c:order val="76"/>
                <c:tx>
                  <c:strRef>
                    <c:extLst xmlns:c15="http://schemas.microsoft.com/office/drawing/2012/chart">
                      <c:ext xmlns:c15="http://schemas.microsoft.com/office/drawing/2012/chart" uri="{02D57815-91ED-43cb-92C2-25804820EDAC}">
                        <c15:formulaRef>
                          <c15:sqref>CAD!$A$78</c15:sqref>
                        </c15:formulaRef>
                      </c:ext>
                    </c:extLst>
                    <c:strCache>
                      <c:ptCount val="1"/>
                      <c:pt idx="0">
                        <c:v>31/12/2014</c:v>
                      </c:pt>
                    </c:strCache>
                  </c:strRef>
                </c:tx>
                <c:spPr>
                  <a:solidFill>
                    <a:schemeClr val="accent5">
                      <a:lumMod val="80000"/>
                    </a:schemeClr>
                  </a:solidFill>
                  <a:ln>
                    <a:noFill/>
                  </a:ln>
                  <a:effectLst/>
                </c:spPr>
                <c:invertIfNegative val="0"/>
                <c:cat>
                  <c:numRef>
                    <c:extLst xmlns:c15="http://schemas.microsoft.com/office/drawing/2012/chart">
                      <c:ext xmlns:c15="http://schemas.microsoft.com/office/drawing/2012/chart" uri="{02D57815-91ED-43cb-92C2-25804820EDAC}">
                        <c15:formulaRef>
                          <c15:sqref>CAD!$A$2:$A$85</c15:sqref>
                        </c15:formulaRef>
                      </c:ext>
                    </c:extLst>
                    <c:numCache>
                      <c:formatCode>m/d/yyyy</c:formatCode>
                      <c:ptCount val="83"/>
                      <c:pt idx="0">
                        <c:v>35155</c:v>
                      </c:pt>
                      <c:pt idx="1">
                        <c:v>35246</c:v>
                      </c:pt>
                      <c:pt idx="2">
                        <c:v>35338</c:v>
                      </c:pt>
                      <c:pt idx="3">
                        <c:v>35430</c:v>
                      </c:pt>
                      <c:pt idx="4">
                        <c:v>35520</c:v>
                      </c:pt>
                      <c:pt idx="5">
                        <c:v>35611</c:v>
                      </c:pt>
                      <c:pt idx="6">
                        <c:v>35703</c:v>
                      </c:pt>
                      <c:pt idx="7">
                        <c:v>35795</c:v>
                      </c:pt>
                      <c:pt idx="8">
                        <c:v>35885</c:v>
                      </c:pt>
                      <c:pt idx="9">
                        <c:v>35976</c:v>
                      </c:pt>
                      <c:pt idx="10">
                        <c:v>36068</c:v>
                      </c:pt>
                      <c:pt idx="11">
                        <c:v>36160</c:v>
                      </c:pt>
                      <c:pt idx="12">
                        <c:v>36250</c:v>
                      </c:pt>
                      <c:pt idx="13">
                        <c:v>36341</c:v>
                      </c:pt>
                      <c:pt idx="14">
                        <c:v>36433</c:v>
                      </c:pt>
                      <c:pt idx="15">
                        <c:v>36525</c:v>
                      </c:pt>
                      <c:pt idx="16">
                        <c:v>36616</c:v>
                      </c:pt>
                      <c:pt idx="17">
                        <c:v>36707</c:v>
                      </c:pt>
                      <c:pt idx="18">
                        <c:v>36799</c:v>
                      </c:pt>
                      <c:pt idx="19">
                        <c:v>36891</c:v>
                      </c:pt>
                      <c:pt idx="20">
                        <c:v>36981</c:v>
                      </c:pt>
                      <c:pt idx="21">
                        <c:v>37072</c:v>
                      </c:pt>
                      <c:pt idx="22">
                        <c:v>37164</c:v>
                      </c:pt>
                      <c:pt idx="23">
                        <c:v>37256</c:v>
                      </c:pt>
                      <c:pt idx="24">
                        <c:v>37346</c:v>
                      </c:pt>
                      <c:pt idx="25">
                        <c:v>37437</c:v>
                      </c:pt>
                      <c:pt idx="26">
                        <c:v>37529</c:v>
                      </c:pt>
                      <c:pt idx="27">
                        <c:v>37621</c:v>
                      </c:pt>
                      <c:pt idx="28">
                        <c:v>37711</c:v>
                      </c:pt>
                      <c:pt idx="29">
                        <c:v>37802</c:v>
                      </c:pt>
                      <c:pt idx="30">
                        <c:v>37894</c:v>
                      </c:pt>
                      <c:pt idx="31">
                        <c:v>37986</c:v>
                      </c:pt>
                      <c:pt idx="32">
                        <c:v>38077</c:v>
                      </c:pt>
                      <c:pt idx="33">
                        <c:v>38168</c:v>
                      </c:pt>
                      <c:pt idx="34">
                        <c:v>38260</c:v>
                      </c:pt>
                      <c:pt idx="35">
                        <c:v>38352</c:v>
                      </c:pt>
                      <c:pt idx="36">
                        <c:v>38442</c:v>
                      </c:pt>
                      <c:pt idx="37">
                        <c:v>38533</c:v>
                      </c:pt>
                      <c:pt idx="38">
                        <c:v>38625</c:v>
                      </c:pt>
                      <c:pt idx="39">
                        <c:v>38717</c:v>
                      </c:pt>
                      <c:pt idx="40">
                        <c:v>38807</c:v>
                      </c:pt>
                      <c:pt idx="41">
                        <c:v>38898</c:v>
                      </c:pt>
                      <c:pt idx="42">
                        <c:v>38990</c:v>
                      </c:pt>
                      <c:pt idx="43">
                        <c:v>39082</c:v>
                      </c:pt>
                      <c:pt idx="44">
                        <c:v>39172</c:v>
                      </c:pt>
                      <c:pt idx="45">
                        <c:v>39263</c:v>
                      </c:pt>
                      <c:pt idx="46">
                        <c:v>39355</c:v>
                      </c:pt>
                      <c:pt idx="47">
                        <c:v>39447</c:v>
                      </c:pt>
                      <c:pt idx="48">
                        <c:v>39538</c:v>
                      </c:pt>
                      <c:pt idx="49">
                        <c:v>39629</c:v>
                      </c:pt>
                      <c:pt idx="50">
                        <c:v>39721</c:v>
                      </c:pt>
                      <c:pt idx="51">
                        <c:v>39813</c:v>
                      </c:pt>
                      <c:pt idx="52">
                        <c:v>39903</c:v>
                      </c:pt>
                      <c:pt idx="53">
                        <c:v>39994</c:v>
                      </c:pt>
                      <c:pt idx="54">
                        <c:v>40086</c:v>
                      </c:pt>
                      <c:pt idx="55">
                        <c:v>40178</c:v>
                      </c:pt>
                      <c:pt idx="56">
                        <c:v>40268</c:v>
                      </c:pt>
                      <c:pt idx="57">
                        <c:v>40359</c:v>
                      </c:pt>
                      <c:pt idx="58">
                        <c:v>40451</c:v>
                      </c:pt>
                      <c:pt idx="59">
                        <c:v>40543</c:v>
                      </c:pt>
                      <c:pt idx="60">
                        <c:v>40633</c:v>
                      </c:pt>
                      <c:pt idx="61">
                        <c:v>40724</c:v>
                      </c:pt>
                      <c:pt idx="62">
                        <c:v>40816</c:v>
                      </c:pt>
                      <c:pt idx="63">
                        <c:v>40908</c:v>
                      </c:pt>
                      <c:pt idx="64">
                        <c:v>40999</c:v>
                      </c:pt>
                      <c:pt idx="65">
                        <c:v>41090</c:v>
                      </c:pt>
                      <c:pt idx="66">
                        <c:v>41182</c:v>
                      </c:pt>
                      <c:pt idx="67">
                        <c:v>41274</c:v>
                      </c:pt>
                      <c:pt idx="68">
                        <c:v>41364</c:v>
                      </c:pt>
                      <c:pt idx="69">
                        <c:v>41455</c:v>
                      </c:pt>
                      <c:pt idx="70">
                        <c:v>41547</c:v>
                      </c:pt>
                      <c:pt idx="71">
                        <c:v>41639</c:v>
                      </c:pt>
                      <c:pt idx="72">
                        <c:v>41729</c:v>
                      </c:pt>
                      <c:pt idx="73">
                        <c:v>41820</c:v>
                      </c:pt>
                      <c:pt idx="74">
                        <c:v>41912</c:v>
                      </c:pt>
                      <c:pt idx="75">
                        <c:v>42004</c:v>
                      </c:pt>
                      <c:pt idx="76">
                        <c:v>42094</c:v>
                      </c:pt>
                      <c:pt idx="77">
                        <c:v>42185</c:v>
                      </c:pt>
                      <c:pt idx="78">
                        <c:v>42277</c:v>
                      </c:pt>
                      <c:pt idx="79">
                        <c:v>42369</c:v>
                      </c:pt>
                      <c:pt idx="80">
                        <c:v>42460</c:v>
                      </c:pt>
                      <c:pt idx="81">
                        <c:v>42551</c:v>
                      </c:pt>
                      <c:pt idx="82">
                        <c:v>42643</c:v>
                      </c:pt>
                    </c:numCache>
                  </c:numRef>
                </c:cat>
                <c:val>
                  <c:numLit>
                    <c:ptCount val="0"/>
                  </c:numLit>
                </c:val>
                <c:extLst xmlns:c15="http://schemas.microsoft.com/office/drawing/2012/chart">
                  <c:ext xmlns:c16="http://schemas.microsoft.com/office/drawing/2014/chart" uri="{C3380CC4-5D6E-409C-BE32-E72D297353CC}">
                    <c16:uniqueId val="{0000004C-16A0-4B67-AAF0-DF50F93AFE52}"/>
                  </c:ext>
                </c:extLst>
              </c15:ser>
            </c15:filteredBarSeries>
            <c15:filteredBarSeries>
              <c15:ser>
                <c:idx val="77"/>
                <c:order val="77"/>
                <c:tx>
                  <c:strRef>
                    <c:extLst xmlns:c15="http://schemas.microsoft.com/office/drawing/2012/chart">
                      <c:ext xmlns:c15="http://schemas.microsoft.com/office/drawing/2012/chart" uri="{02D57815-91ED-43cb-92C2-25804820EDAC}">
                        <c15:formulaRef>
                          <c15:sqref>CAD!$A$79</c15:sqref>
                        </c15:formulaRef>
                      </c:ext>
                    </c:extLst>
                    <c:strCache>
                      <c:ptCount val="1"/>
                      <c:pt idx="0">
                        <c:v>31/03/2015</c:v>
                      </c:pt>
                    </c:strCache>
                  </c:strRef>
                </c:tx>
                <c:spPr>
                  <a:solidFill>
                    <a:schemeClr val="accent6">
                      <a:lumMod val="80000"/>
                    </a:schemeClr>
                  </a:solidFill>
                  <a:ln>
                    <a:noFill/>
                  </a:ln>
                  <a:effectLst/>
                </c:spPr>
                <c:invertIfNegative val="0"/>
                <c:cat>
                  <c:numRef>
                    <c:extLst xmlns:c15="http://schemas.microsoft.com/office/drawing/2012/chart">
                      <c:ext xmlns:c15="http://schemas.microsoft.com/office/drawing/2012/chart" uri="{02D57815-91ED-43cb-92C2-25804820EDAC}">
                        <c15:formulaRef>
                          <c15:sqref>CAD!$A$2:$A$85</c15:sqref>
                        </c15:formulaRef>
                      </c:ext>
                    </c:extLst>
                    <c:numCache>
                      <c:formatCode>m/d/yyyy</c:formatCode>
                      <c:ptCount val="83"/>
                      <c:pt idx="0">
                        <c:v>35155</c:v>
                      </c:pt>
                      <c:pt idx="1">
                        <c:v>35246</c:v>
                      </c:pt>
                      <c:pt idx="2">
                        <c:v>35338</c:v>
                      </c:pt>
                      <c:pt idx="3">
                        <c:v>35430</c:v>
                      </c:pt>
                      <c:pt idx="4">
                        <c:v>35520</c:v>
                      </c:pt>
                      <c:pt idx="5">
                        <c:v>35611</c:v>
                      </c:pt>
                      <c:pt idx="6">
                        <c:v>35703</c:v>
                      </c:pt>
                      <c:pt idx="7">
                        <c:v>35795</c:v>
                      </c:pt>
                      <c:pt idx="8">
                        <c:v>35885</c:v>
                      </c:pt>
                      <c:pt idx="9">
                        <c:v>35976</c:v>
                      </c:pt>
                      <c:pt idx="10">
                        <c:v>36068</c:v>
                      </c:pt>
                      <c:pt idx="11">
                        <c:v>36160</c:v>
                      </c:pt>
                      <c:pt idx="12">
                        <c:v>36250</c:v>
                      </c:pt>
                      <c:pt idx="13">
                        <c:v>36341</c:v>
                      </c:pt>
                      <c:pt idx="14">
                        <c:v>36433</c:v>
                      </c:pt>
                      <c:pt idx="15">
                        <c:v>36525</c:v>
                      </c:pt>
                      <c:pt idx="16">
                        <c:v>36616</c:v>
                      </c:pt>
                      <c:pt idx="17">
                        <c:v>36707</c:v>
                      </c:pt>
                      <c:pt idx="18">
                        <c:v>36799</c:v>
                      </c:pt>
                      <c:pt idx="19">
                        <c:v>36891</c:v>
                      </c:pt>
                      <c:pt idx="20">
                        <c:v>36981</c:v>
                      </c:pt>
                      <c:pt idx="21">
                        <c:v>37072</c:v>
                      </c:pt>
                      <c:pt idx="22">
                        <c:v>37164</c:v>
                      </c:pt>
                      <c:pt idx="23">
                        <c:v>37256</c:v>
                      </c:pt>
                      <c:pt idx="24">
                        <c:v>37346</c:v>
                      </c:pt>
                      <c:pt idx="25">
                        <c:v>37437</c:v>
                      </c:pt>
                      <c:pt idx="26">
                        <c:v>37529</c:v>
                      </c:pt>
                      <c:pt idx="27">
                        <c:v>37621</c:v>
                      </c:pt>
                      <c:pt idx="28">
                        <c:v>37711</c:v>
                      </c:pt>
                      <c:pt idx="29">
                        <c:v>37802</c:v>
                      </c:pt>
                      <c:pt idx="30">
                        <c:v>37894</c:v>
                      </c:pt>
                      <c:pt idx="31">
                        <c:v>37986</c:v>
                      </c:pt>
                      <c:pt idx="32">
                        <c:v>38077</c:v>
                      </c:pt>
                      <c:pt idx="33">
                        <c:v>38168</c:v>
                      </c:pt>
                      <c:pt idx="34">
                        <c:v>38260</c:v>
                      </c:pt>
                      <c:pt idx="35">
                        <c:v>38352</c:v>
                      </c:pt>
                      <c:pt idx="36">
                        <c:v>38442</c:v>
                      </c:pt>
                      <c:pt idx="37">
                        <c:v>38533</c:v>
                      </c:pt>
                      <c:pt idx="38">
                        <c:v>38625</c:v>
                      </c:pt>
                      <c:pt idx="39">
                        <c:v>38717</c:v>
                      </c:pt>
                      <c:pt idx="40">
                        <c:v>38807</c:v>
                      </c:pt>
                      <c:pt idx="41">
                        <c:v>38898</c:v>
                      </c:pt>
                      <c:pt idx="42">
                        <c:v>38990</c:v>
                      </c:pt>
                      <c:pt idx="43">
                        <c:v>39082</c:v>
                      </c:pt>
                      <c:pt idx="44">
                        <c:v>39172</c:v>
                      </c:pt>
                      <c:pt idx="45">
                        <c:v>39263</c:v>
                      </c:pt>
                      <c:pt idx="46">
                        <c:v>39355</c:v>
                      </c:pt>
                      <c:pt idx="47">
                        <c:v>39447</c:v>
                      </c:pt>
                      <c:pt idx="48">
                        <c:v>39538</c:v>
                      </c:pt>
                      <c:pt idx="49">
                        <c:v>39629</c:v>
                      </c:pt>
                      <c:pt idx="50">
                        <c:v>39721</c:v>
                      </c:pt>
                      <c:pt idx="51">
                        <c:v>39813</c:v>
                      </c:pt>
                      <c:pt idx="52">
                        <c:v>39903</c:v>
                      </c:pt>
                      <c:pt idx="53">
                        <c:v>39994</c:v>
                      </c:pt>
                      <c:pt idx="54">
                        <c:v>40086</c:v>
                      </c:pt>
                      <c:pt idx="55">
                        <c:v>40178</c:v>
                      </c:pt>
                      <c:pt idx="56">
                        <c:v>40268</c:v>
                      </c:pt>
                      <c:pt idx="57">
                        <c:v>40359</c:v>
                      </c:pt>
                      <c:pt idx="58">
                        <c:v>40451</c:v>
                      </c:pt>
                      <c:pt idx="59">
                        <c:v>40543</c:v>
                      </c:pt>
                      <c:pt idx="60">
                        <c:v>40633</c:v>
                      </c:pt>
                      <c:pt idx="61">
                        <c:v>40724</c:v>
                      </c:pt>
                      <c:pt idx="62">
                        <c:v>40816</c:v>
                      </c:pt>
                      <c:pt idx="63">
                        <c:v>40908</c:v>
                      </c:pt>
                      <c:pt idx="64">
                        <c:v>40999</c:v>
                      </c:pt>
                      <c:pt idx="65">
                        <c:v>41090</c:v>
                      </c:pt>
                      <c:pt idx="66">
                        <c:v>41182</c:v>
                      </c:pt>
                      <c:pt idx="67">
                        <c:v>41274</c:v>
                      </c:pt>
                      <c:pt idx="68">
                        <c:v>41364</c:v>
                      </c:pt>
                      <c:pt idx="69">
                        <c:v>41455</c:v>
                      </c:pt>
                      <c:pt idx="70">
                        <c:v>41547</c:v>
                      </c:pt>
                      <c:pt idx="71">
                        <c:v>41639</c:v>
                      </c:pt>
                      <c:pt idx="72">
                        <c:v>41729</c:v>
                      </c:pt>
                      <c:pt idx="73">
                        <c:v>41820</c:v>
                      </c:pt>
                      <c:pt idx="74">
                        <c:v>41912</c:v>
                      </c:pt>
                      <c:pt idx="75">
                        <c:v>42004</c:v>
                      </c:pt>
                      <c:pt idx="76">
                        <c:v>42094</c:v>
                      </c:pt>
                      <c:pt idx="77">
                        <c:v>42185</c:v>
                      </c:pt>
                      <c:pt idx="78">
                        <c:v>42277</c:v>
                      </c:pt>
                      <c:pt idx="79">
                        <c:v>42369</c:v>
                      </c:pt>
                      <c:pt idx="80">
                        <c:v>42460</c:v>
                      </c:pt>
                      <c:pt idx="81">
                        <c:v>42551</c:v>
                      </c:pt>
                      <c:pt idx="82">
                        <c:v>42643</c:v>
                      </c:pt>
                    </c:numCache>
                  </c:numRef>
                </c:cat>
                <c:val>
                  <c:numLit>
                    <c:ptCount val="0"/>
                  </c:numLit>
                </c:val>
                <c:extLst xmlns:c15="http://schemas.microsoft.com/office/drawing/2012/chart">
                  <c:ext xmlns:c16="http://schemas.microsoft.com/office/drawing/2014/chart" uri="{C3380CC4-5D6E-409C-BE32-E72D297353CC}">
                    <c16:uniqueId val="{0000004D-16A0-4B67-AAF0-DF50F93AFE52}"/>
                  </c:ext>
                </c:extLst>
              </c15:ser>
            </c15:filteredBarSeries>
            <c15:filteredBarSeries>
              <c15:ser>
                <c:idx val="78"/>
                <c:order val="78"/>
                <c:tx>
                  <c:strRef>
                    <c:extLst xmlns:c15="http://schemas.microsoft.com/office/drawing/2012/chart">
                      <c:ext xmlns:c15="http://schemas.microsoft.com/office/drawing/2012/chart" uri="{02D57815-91ED-43cb-92C2-25804820EDAC}">
                        <c15:formulaRef>
                          <c15:sqref>CAD!$A$80</c15:sqref>
                        </c15:formulaRef>
                      </c:ext>
                    </c:extLst>
                    <c:strCache>
                      <c:ptCount val="1"/>
                      <c:pt idx="0">
                        <c:v>30/06/2015</c:v>
                      </c:pt>
                    </c:strCache>
                  </c:strRef>
                </c:tx>
                <c:spPr>
                  <a:solidFill>
                    <a:schemeClr val="accent1">
                      <a:lumMod val="60000"/>
                      <a:lumOff val="40000"/>
                    </a:schemeClr>
                  </a:solidFill>
                  <a:ln>
                    <a:noFill/>
                  </a:ln>
                  <a:effectLst/>
                </c:spPr>
                <c:invertIfNegative val="0"/>
                <c:cat>
                  <c:numRef>
                    <c:extLst xmlns:c15="http://schemas.microsoft.com/office/drawing/2012/chart">
                      <c:ext xmlns:c15="http://schemas.microsoft.com/office/drawing/2012/chart" uri="{02D57815-91ED-43cb-92C2-25804820EDAC}">
                        <c15:formulaRef>
                          <c15:sqref>CAD!$A$2:$A$85</c15:sqref>
                        </c15:formulaRef>
                      </c:ext>
                    </c:extLst>
                    <c:numCache>
                      <c:formatCode>m/d/yyyy</c:formatCode>
                      <c:ptCount val="83"/>
                      <c:pt idx="0">
                        <c:v>35155</c:v>
                      </c:pt>
                      <c:pt idx="1">
                        <c:v>35246</c:v>
                      </c:pt>
                      <c:pt idx="2">
                        <c:v>35338</c:v>
                      </c:pt>
                      <c:pt idx="3">
                        <c:v>35430</c:v>
                      </c:pt>
                      <c:pt idx="4">
                        <c:v>35520</c:v>
                      </c:pt>
                      <c:pt idx="5">
                        <c:v>35611</c:v>
                      </c:pt>
                      <c:pt idx="6">
                        <c:v>35703</c:v>
                      </c:pt>
                      <c:pt idx="7">
                        <c:v>35795</c:v>
                      </c:pt>
                      <c:pt idx="8">
                        <c:v>35885</c:v>
                      </c:pt>
                      <c:pt idx="9">
                        <c:v>35976</c:v>
                      </c:pt>
                      <c:pt idx="10">
                        <c:v>36068</c:v>
                      </c:pt>
                      <c:pt idx="11">
                        <c:v>36160</c:v>
                      </c:pt>
                      <c:pt idx="12">
                        <c:v>36250</c:v>
                      </c:pt>
                      <c:pt idx="13">
                        <c:v>36341</c:v>
                      </c:pt>
                      <c:pt idx="14">
                        <c:v>36433</c:v>
                      </c:pt>
                      <c:pt idx="15">
                        <c:v>36525</c:v>
                      </c:pt>
                      <c:pt idx="16">
                        <c:v>36616</c:v>
                      </c:pt>
                      <c:pt idx="17">
                        <c:v>36707</c:v>
                      </c:pt>
                      <c:pt idx="18">
                        <c:v>36799</c:v>
                      </c:pt>
                      <c:pt idx="19">
                        <c:v>36891</c:v>
                      </c:pt>
                      <c:pt idx="20">
                        <c:v>36981</c:v>
                      </c:pt>
                      <c:pt idx="21">
                        <c:v>37072</c:v>
                      </c:pt>
                      <c:pt idx="22">
                        <c:v>37164</c:v>
                      </c:pt>
                      <c:pt idx="23">
                        <c:v>37256</c:v>
                      </c:pt>
                      <c:pt idx="24">
                        <c:v>37346</c:v>
                      </c:pt>
                      <c:pt idx="25">
                        <c:v>37437</c:v>
                      </c:pt>
                      <c:pt idx="26">
                        <c:v>37529</c:v>
                      </c:pt>
                      <c:pt idx="27">
                        <c:v>37621</c:v>
                      </c:pt>
                      <c:pt idx="28">
                        <c:v>37711</c:v>
                      </c:pt>
                      <c:pt idx="29">
                        <c:v>37802</c:v>
                      </c:pt>
                      <c:pt idx="30">
                        <c:v>37894</c:v>
                      </c:pt>
                      <c:pt idx="31">
                        <c:v>37986</c:v>
                      </c:pt>
                      <c:pt idx="32">
                        <c:v>38077</c:v>
                      </c:pt>
                      <c:pt idx="33">
                        <c:v>38168</c:v>
                      </c:pt>
                      <c:pt idx="34">
                        <c:v>38260</c:v>
                      </c:pt>
                      <c:pt idx="35">
                        <c:v>38352</c:v>
                      </c:pt>
                      <c:pt idx="36">
                        <c:v>38442</c:v>
                      </c:pt>
                      <c:pt idx="37">
                        <c:v>38533</c:v>
                      </c:pt>
                      <c:pt idx="38">
                        <c:v>38625</c:v>
                      </c:pt>
                      <c:pt idx="39">
                        <c:v>38717</c:v>
                      </c:pt>
                      <c:pt idx="40">
                        <c:v>38807</c:v>
                      </c:pt>
                      <c:pt idx="41">
                        <c:v>38898</c:v>
                      </c:pt>
                      <c:pt idx="42">
                        <c:v>38990</c:v>
                      </c:pt>
                      <c:pt idx="43">
                        <c:v>39082</c:v>
                      </c:pt>
                      <c:pt idx="44">
                        <c:v>39172</c:v>
                      </c:pt>
                      <c:pt idx="45">
                        <c:v>39263</c:v>
                      </c:pt>
                      <c:pt idx="46">
                        <c:v>39355</c:v>
                      </c:pt>
                      <c:pt idx="47">
                        <c:v>39447</c:v>
                      </c:pt>
                      <c:pt idx="48">
                        <c:v>39538</c:v>
                      </c:pt>
                      <c:pt idx="49">
                        <c:v>39629</c:v>
                      </c:pt>
                      <c:pt idx="50">
                        <c:v>39721</c:v>
                      </c:pt>
                      <c:pt idx="51">
                        <c:v>39813</c:v>
                      </c:pt>
                      <c:pt idx="52">
                        <c:v>39903</c:v>
                      </c:pt>
                      <c:pt idx="53">
                        <c:v>39994</c:v>
                      </c:pt>
                      <c:pt idx="54">
                        <c:v>40086</c:v>
                      </c:pt>
                      <c:pt idx="55">
                        <c:v>40178</c:v>
                      </c:pt>
                      <c:pt idx="56">
                        <c:v>40268</c:v>
                      </c:pt>
                      <c:pt idx="57">
                        <c:v>40359</c:v>
                      </c:pt>
                      <c:pt idx="58">
                        <c:v>40451</c:v>
                      </c:pt>
                      <c:pt idx="59">
                        <c:v>40543</c:v>
                      </c:pt>
                      <c:pt idx="60">
                        <c:v>40633</c:v>
                      </c:pt>
                      <c:pt idx="61">
                        <c:v>40724</c:v>
                      </c:pt>
                      <c:pt idx="62">
                        <c:v>40816</c:v>
                      </c:pt>
                      <c:pt idx="63">
                        <c:v>40908</c:v>
                      </c:pt>
                      <c:pt idx="64">
                        <c:v>40999</c:v>
                      </c:pt>
                      <c:pt idx="65">
                        <c:v>41090</c:v>
                      </c:pt>
                      <c:pt idx="66">
                        <c:v>41182</c:v>
                      </c:pt>
                      <c:pt idx="67">
                        <c:v>41274</c:v>
                      </c:pt>
                      <c:pt idx="68">
                        <c:v>41364</c:v>
                      </c:pt>
                      <c:pt idx="69">
                        <c:v>41455</c:v>
                      </c:pt>
                      <c:pt idx="70">
                        <c:v>41547</c:v>
                      </c:pt>
                      <c:pt idx="71">
                        <c:v>41639</c:v>
                      </c:pt>
                      <c:pt idx="72">
                        <c:v>41729</c:v>
                      </c:pt>
                      <c:pt idx="73">
                        <c:v>41820</c:v>
                      </c:pt>
                      <c:pt idx="74">
                        <c:v>41912</c:v>
                      </c:pt>
                      <c:pt idx="75">
                        <c:v>42004</c:v>
                      </c:pt>
                      <c:pt idx="76">
                        <c:v>42094</c:v>
                      </c:pt>
                      <c:pt idx="77">
                        <c:v>42185</c:v>
                      </c:pt>
                      <c:pt idx="78">
                        <c:v>42277</c:v>
                      </c:pt>
                      <c:pt idx="79">
                        <c:v>42369</c:v>
                      </c:pt>
                      <c:pt idx="80">
                        <c:v>42460</c:v>
                      </c:pt>
                      <c:pt idx="81">
                        <c:v>42551</c:v>
                      </c:pt>
                      <c:pt idx="82">
                        <c:v>42643</c:v>
                      </c:pt>
                    </c:numCache>
                  </c:numRef>
                </c:cat>
                <c:val>
                  <c:numLit>
                    <c:ptCount val="0"/>
                  </c:numLit>
                </c:val>
                <c:extLst xmlns:c15="http://schemas.microsoft.com/office/drawing/2012/chart">
                  <c:ext xmlns:c16="http://schemas.microsoft.com/office/drawing/2014/chart" uri="{C3380CC4-5D6E-409C-BE32-E72D297353CC}">
                    <c16:uniqueId val="{0000004E-16A0-4B67-AAF0-DF50F93AFE52}"/>
                  </c:ext>
                </c:extLst>
              </c15:ser>
            </c15:filteredBarSeries>
            <c15:filteredBarSeries>
              <c15:ser>
                <c:idx val="79"/>
                <c:order val="79"/>
                <c:tx>
                  <c:strRef>
                    <c:extLst xmlns:c15="http://schemas.microsoft.com/office/drawing/2012/chart">
                      <c:ext xmlns:c15="http://schemas.microsoft.com/office/drawing/2012/chart" uri="{02D57815-91ED-43cb-92C2-25804820EDAC}">
                        <c15:formulaRef>
                          <c15:sqref>CAD!$A$81</c15:sqref>
                        </c15:formulaRef>
                      </c:ext>
                    </c:extLst>
                    <c:strCache>
                      <c:ptCount val="1"/>
                      <c:pt idx="0">
                        <c:v>30/09/2015</c:v>
                      </c:pt>
                    </c:strCache>
                  </c:strRef>
                </c:tx>
                <c:spPr>
                  <a:solidFill>
                    <a:schemeClr val="accent2">
                      <a:lumMod val="60000"/>
                      <a:lumOff val="40000"/>
                    </a:schemeClr>
                  </a:solidFill>
                  <a:ln>
                    <a:noFill/>
                  </a:ln>
                  <a:effectLst/>
                </c:spPr>
                <c:invertIfNegative val="0"/>
                <c:cat>
                  <c:numRef>
                    <c:extLst xmlns:c15="http://schemas.microsoft.com/office/drawing/2012/chart">
                      <c:ext xmlns:c15="http://schemas.microsoft.com/office/drawing/2012/chart" uri="{02D57815-91ED-43cb-92C2-25804820EDAC}">
                        <c15:formulaRef>
                          <c15:sqref>CAD!$A$2:$A$85</c15:sqref>
                        </c15:formulaRef>
                      </c:ext>
                    </c:extLst>
                    <c:numCache>
                      <c:formatCode>m/d/yyyy</c:formatCode>
                      <c:ptCount val="83"/>
                      <c:pt idx="0">
                        <c:v>35155</c:v>
                      </c:pt>
                      <c:pt idx="1">
                        <c:v>35246</c:v>
                      </c:pt>
                      <c:pt idx="2">
                        <c:v>35338</c:v>
                      </c:pt>
                      <c:pt idx="3">
                        <c:v>35430</c:v>
                      </c:pt>
                      <c:pt idx="4">
                        <c:v>35520</c:v>
                      </c:pt>
                      <c:pt idx="5">
                        <c:v>35611</c:v>
                      </c:pt>
                      <c:pt idx="6">
                        <c:v>35703</c:v>
                      </c:pt>
                      <c:pt idx="7">
                        <c:v>35795</c:v>
                      </c:pt>
                      <c:pt idx="8">
                        <c:v>35885</c:v>
                      </c:pt>
                      <c:pt idx="9">
                        <c:v>35976</c:v>
                      </c:pt>
                      <c:pt idx="10">
                        <c:v>36068</c:v>
                      </c:pt>
                      <c:pt idx="11">
                        <c:v>36160</c:v>
                      </c:pt>
                      <c:pt idx="12">
                        <c:v>36250</c:v>
                      </c:pt>
                      <c:pt idx="13">
                        <c:v>36341</c:v>
                      </c:pt>
                      <c:pt idx="14">
                        <c:v>36433</c:v>
                      </c:pt>
                      <c:pt idx="15">
                        <c:v>36525</c:v>
                      </c:pt>
                      <c:pt idx="16">
                        <c:v>36616</c:v>
                      </c:pt>
                      <c:pt idx="17">
                        <c:v>36707</c:v>
                      </c:pt>
                      <c:pt idx="18">
                        <c:v>36799</c:v>
                      </c:pt>
                      <c:pt idx="19">
                        <c:v>36891</c:v>
                      </c:pt>
                      <c:pt idx="20">
                        <c:v>36981</c:v>
                      </c:pt>
                      <c:pt idx="21">
                        <c:v>37072</c:v>
                      </c:pt>
                      <c:pt idx="22">
                        <c:v>37164</c:v>
                      </c:pt>
                      <c:pt idx="23">
                        <c:v>37256</c:v>
                      </c:pt>
                      <c:pt idx="24">
                        <c:v>37346</c:v>
                      </c:pt>
                      <c:pt idx="25">
                        <c:v>37437</c:v>
                      </c:pt>
                      <c:pt idx="26">
                        <c:v>37529</c:v>
                      </c:pt>
                      <c:pt idx="27">
                        <c:v>37621</c:v>
                      </c:pt>
                      <c:pt idx="28">
                        <c:v>37711</c:v>
                      </c:pt>
                      <c:pt idx="29">
                        <c:v>37802</c:v>
                      </c:pt>
                      <c:pt idx="30">
                        <c:v>37894</c:v>
                      </c:pt>
                      <c:pt idx="31">
                        <c:v>37986</c:v>
                      </c:pt>
                      <c:pt idx="32">
                        <c:v>38077</c:v>
                      </c:pt>
                      <c:pt idx="33">
                        <c:v>38168</c:v>
                      </c:pt>
                      <c:pt idx="34">
                        <c:v>38260</c:v>
                      </c:pt>
                      <c:pt idx="35">
                        <c:v>38352</c:v>
                      </c:pt>
                      <c:pt idx="36">
                        <c:v>38442</c:v>
                      </c:pt>
                      <c:pt idx="37">
                        <c:v>38533</c:v>
                      </c:pt>
                      <c:pt idx="38">
                        <c:v>38625</c:v>
                      </c:pt>
                      <c:pt idx="39">
                        <c:v>38717</c:v>
                      </c:pt>
                      <c:pt idx="40">
                        <c:v>38807</c:v>
                      </c:pt>
                      <c:pt idx="41">
                        <c:v>38898</c:v>
                      </c:pt>
                      <c:pt idx="42">
                        <c:v>38990</c:v>
                      </c:pt>
                      <c:pt idx="43">
                        <c:v>39082</c:v>
                      </c:pt>
                      <c:pt idx="44">
                        <c:v>39172</c:v>
                      </c:pt>
                      <c:pt idx="45">
                        <c:v>39263</c:v>
                      </c:pt>
                      <c:pt idx="46">
                        <c:v>39355</c:v>
                      </c:pt>
                      <c:pt idx="47">
                        <c:v>39447</c:v>
                      </c:pt>
                      <c:pt idx="48">
                        <c:v>39538</c:v>
                      </c:pt>
                      <c:pt idx="49">
                        <c:v>39629</c:v>
                      </c:pt>
                      <c:pt idx="50">
                        <c:v>39721</c:v>
                      </c:pt>
                      <c:pt idx="51">
                        <c:v>39813</c:v>
                      </c:pt>
                      <c:pt idx="52">
                        <c:v>39903</c:v>
                      </c:pt>
                      <c:pt idx="53">
                        <c:v>39994</c:v>
                      </c:pt>
                      <c:pt idx="54">
                        <c:v>40086</c:v>
                      </c:pt>
                      <c:pt idx="55">
                        <c:v>40178</c:v>
                      </c:pt>
                      <c:pt idx="56">
                        <c:v>40268</c:v>
                      </c:pt>
                      <c:pt idx="57">
                        <c:v>40359</c:v>
                      </c:pt>
                      <c:pt idx="58">
                        <c:v>40451</c:v>
                      </c:pt>
                      <c:pt idx="59">
                        <c:v>40543</c:v>
                      </c:pt>
                      <c:pt idx="60">
                        <c:v>40633</c:v>
                      </c:pt>
                      <c:pt idx="61">
                        <c:v>40724</c:v>
                      </c:pt>
                      <c:pt idx="62">
                        <c:v>40816</c:v>
                      </c:pt>
                      <c:pt idx="63">
                        <c:v>40908</c:v>
                      </c:pt>
                      <c:pt idx="64">
                        <c:v>40999</c:v>
                      </c:pt>
                      <c:pt idx="65">
                        <c:v>41090</c:v>
                      </c:pt>
                      <c:pt idx="66">
                        <c:v>41182</c:v>
                      </c:pt>
                      <c:pt idx="67">
                        <c:v>41274</c:v>
                      </c:pt>
                      <c:pt idx="68">
                        <c:v>41364</c:v>
                      </c:pt>
                      <c:pt idx="69">
                        <c:v>41455</c:v>
                      </c:pt>
                      <c:pt idx="70">
                        <c:v>41547</c:v>
                      </c:pt>
                      <c:pt idx="71">
                        <c:v>41639</c:v>
                      </c:pt>
                      <c:pt idx="72">
                        <c:v>41729</c:v>
                      </c:pt>
                      <c:pt idx="73">
                        <c:v>41820</c:v>
                      </c:pt>
                      <c:pt idx="74">
                        <c:v>41912</c:v>
                      </c:pt>
                      <c:pt idx="75">
                        <c:v>42004</c:v>
                      </c:pt>
                      <c:pt idx="76">
                        <c:v>42094</c:v>
                      </c:pt>
                      <c:pt idx="77">
                        <c:v>42185</c:v>
                      </c:pt>
                      <c:pt idx="78">
                        <c:v>42277</c:v>
                      </c:pt>
                      <c:pt idx="79">
                        <c:v>42369</c:v>
                      </c:pt>
                      <c:pt idx="80">
                        <c:v>42460</c:v>
                      </c:pt>
                      <c:pt idx="81">
                        <c:v>42551</c:v>
                      </c:pt>
                      <c:pt idx="82">
                        <c:v>42643</c:v>
                      </c:pt>
                    </c:numCache>
                  </c:numRef>
                </c:cat>
                <c:val>
                  <c:numLit>
                    <c:ptCount val="0"/>
                  </c:numLit>
                </c:val>
                <c:extLst xmlns:c15="http://schemas.microsoft.com/office/drawing/2012/chart">
                  <c:ext xmlns:c16="http://schemas.microsoft.com/office/drawing/2014/chart" uri="{C3380CC4-5D6E-409C-BE32-E72D297353CC}">
                    <c16:uniqueId val="{0000004F-16A0-4B67-AAF0-DF50F93AFE52}"/>
                  </c:ext>
                </c:extLst>
              </c15:ser>
            </c15:filteredBarSeries>
            <c15:filteredBarSeries>
              <c15:ser>
                <c:idx val="80"/>
                <c:order val="80"/>
                <c:tx>
                  <c:strRef>
                    <c:extLst xmlns:c15="http://schemas.microsoft.com/office/drawing/2012/chart">
                      <c:ext xmlns:c15="http://schemas.microsoft.com/office/drawing/2012/chart" uri="{02D57815-91ED-43cb-92C2-25804820EDAC}">
                        <c15:formulaRef>
                          <c15:sqref>CAD!$A$82</c15:sqref>
                        </c15:formulaRef>
                      </c:ext>
                    </c:extLst>
                    <c:strCache>
                      <c:ptCount val="1"/>
                      <c:pt idx="0">
                        <c:v>31/12/2015</c:v>
                      </c:pt>
                    </c:strCache>
                  </c:strRef>
                </c:tx>
                <c:spPr>
                  <a:solidFill>
                    <a:schemeClr val="accent3">
                      <a:lumMod val="60000"/>
                      <a:lumOff val="40000"/>
                    </a:schemeClr>
                  </a:solidFill>
                  <a:ln>
                    <a:noFill/>
                  </a:ln>
                  <a:effectLst/>
                </c:spPr>
                <c:invertIfNegative val="0"/>
                <c:cat>
                  <c:numRef>
                    <c:extLst xmlns:c15="http://schemas.microsoft.com/office/drawing/2012/chart">
                      <c:ext xmlns:c15="http://schemas.microsoft.com/office/drawing/2012/chart" uri="{02D57815-91ED-43cb-92C2-25804820EDAC}">
                        <c15:formulaRef>
                          <c15:sqref>CAD!$A$2:$A$85</c15:sqref>
                        </c15:formulaRef>
                      </c:ext>
                    </c:extLst>
                    <c:numCache>
                      <c:formatCode>m/d/yyyy</c:formatCode>
                      <c:ptCount val="83"/>
                      <c:pt idx="0">
                        <c:v>35155</c:v>
                      </c:pt>
                      <c:pt idx="1">
                        <c:v>35246</c:v>
                      </c:pt>
                      <c:pt idx="2">
                        <c:v>35338</c:v>
                      </c:pt>
                      <c:pt idx="3">
                        <c:v>35430</c:v>
                      </c:pt>
                      <c:pt idx="4">
                        <c:v>35520</c:v>
                      </c:pt>
                      <c:pt idx="5">
                        <c:v>35611</c:v>
                      </c:pt>
                      <c:pt idx="6">
                        <c:v>35703</c:v>
                      </c:pt>
                      <c:pt idx="7">
                        <c:v>35795</c:v>
                      </c:pt>
                      <c:pt idx="8">
                        <c:v>35885</c:v>
                      </c:pt>
                      <c:pt idx="9">
                        <c:v>35976</c:v>
                      </c:pt>
                      <c:pt idx="10">
                        <c:v>36068</c:v>
                      </c:pt>
                      <c:pt idx="11">
                        <c:v>36160</c:v>
                      </c:pt>
                      <c:pt idx="12">
                        <c:v>36250</c:v>
                      </c:pt>
                      <c:pt idx="13">
                        <c:v>36341</c:v>
                      </c:pt>
                      <c:pt idx="14">
                        <c:v>36433</c:v>
                      </c:pt>
                      <c:pt idx="15">
                        <c:v>36525</c:v>
                      </c:pt>
                      <c:pt idx="16">
                        <c:v>36616</c:v>
                      </c:pt>
                      <c:pt idx="17">
                        <c:v>36707</c:v>
                      </c:pt>
                      <c:pt idx="18">
                        <c:v>36799</c:v>
                      </c:pt>
                      <c:pt idx="19">
                        <c:v>36891</c:v>
                      </c:pt>
                      <c:pt idx="20">
                        <c:v>36981</c:v>
                      </c:pt>
                      <c:pt idx="21">
                        <c:v>37072</c:v>
                      </c:pt>
                      <c:pt idx="22">
                        <c:v>37164</c:v>
                      </c:pt>
                      <c:pt idx="23">
                        <c:v>37256</c:v>
                      </c:pt>
                      <c:pt idx="24">
                        <c:v>37346</c:v>
                      </c:pt>
                      <c:pt idx="25">
                        <c:v>37437</c:v>
                      </c:pt>
                      <c:pt idx="26">
                        <c:v>37529</c:v>
                      </c:pt>
                      <c:pt idx="27">
                        <c:v>37621</c:v>
                      </c:pt>
                      <c:pt idx="28">
                        <c:v>37711</c:v>
                      </c:pt>
                      <c:pt idx="29">
                        <c:v>37802</c:v>
                      </c:pt>
                      <c:pt idx="30">
                        <c:v>37894</c:v>
                      </c:pt>
                      <c:pt idx="31">
                        <c:v>37986</c:v>
                      </c:pt>
                      <c:pt idx="32">
                        <c:v>38077</c:v>
                      </c:pt>
                      <c:pt idx="33">
                        <c:v>38168</c:v>
                      </c:pt>
                      <c:pt idx="34">
                        <c:v>38260</c:v>
                      </c:pt>
                      <c:pt idx="35">
                        <c:v>38352</c:v>
                      </c:pt>
                      <c:pt idx="36">
                        <c:v>38442</c:v>
                      </c:pt>
                      <c:pt idx="37">
                        <c:v>38533</c:v>
                      </c:pt>
                      <c:pt idx="38">
                        <c:v>38625</c:v>
                      </c:pt>
                      <c:pt idx="39">
                        <c:v>38717</c:v>
                      </c:pt>
                      <c:pt idx="40">
                        <c:v>38807</c:v>
                      </c:pt>
                      <c:pt idx="41">
                        <c:v>38898</c:v>
                      </c:pt>
                      <c:pt idx="42">
                        <c:v>38990</c:v>
                      </c:pt>
                      <c:pt idx="43">
                        <c:v>39082</c:v>
                      </c:pt>
                      <c:pt idx="44">
                        <c:v>39172</c:v>
                      </c:pt>
                      <c:pt idx="45">
                        <c:v>39263</c:v>
                      </c:pt>
                      <c:pt idx="46">
                        <c:v>39355</c:v>
                      </c:pt>
                      <c:pt idx="47">
                        <c:v>39447</c:v>
                      </c:pt>
                      <c:pt idx="48">
                        <c:v>39538</c:v>
                      </c:pt>
                      <c:pt idx="49">
                        <c:v>39629</c:v>
                      </c:pt>
                      <c:pt idx="50">
                        <c:v>39721</c:v>
                      </c:pt>
                      <c:pt idx="51">
                        <c:v>39813</c:v>
                      </c:pt>
                      <c:pt idx="52">
                        <c:v>39903</c:v>
                      </c:pt>
                      <c:pt idx="53">
                        <c:v>39994</c:v>
                      </c:pt>
                      <c:pt idx="54">
                        <c:v>40086</c:v>
                      </c:pt>
                      <c:pt idx="55">
                        <c:v>40178</c:v>
                      </c:pt>
                      <c:pt idx="56">
                        <c:v>40268</c:v>
                      </c:pt>
                      <c:pt idx="57">
                        <c:v>40359</c:v>
                      </c:pt>
                      <c:pt idx="58">
                        <c:v>40451</c:v>
                      </c:pt>
                      <c:pt idx="59">
                        <c:v>40543</c:v>
                      </c:pt>
                      <c:pt idx="60">
                        <c:v>40633</c:v>
                      </c:pt>
                      <c:pt idx="61">
                        <c:v>40724</c:v>
                      </c:pt>
                      <c:pt idx="62">
                        <c:v>40816</c:v>
                      </c:pt>
                      <c:pt idx="63">
                        <c:v>40908</c:v>
                      </c:pt>
                      <c:pt idx="64">
                        <c:v>40999</c:v>
                      </c:pt>
                      <c:pt idx="65">
                        <c:v>41090</c:v>
                      </c:pt>
                      <c:pt idx="66">
                        <c:v>41182</c:v>
                      </c:pt>
                      <c:pt idx="67">
                        <c:v>41274</c:v>
                      </c:pt>
                      <c:pt idx="68">
                        <c:v>41364</c:v>
                      </c:pt>
                      <c:pt idx="69">
                        <c:v>41455</c:v>
                      </c:pt>
                      <c:pt idx="70">
                        <c:v>41547</c:v>
                      </c:pt>
                      <c:pt idx="71">
                        <c:v>41639</c:v>
                      </c:pt>
                      <c:pt idx="72">
                        <c:v>41729</c:v>
                      </c:pt>
                      <c:pt idx="73">
                        <c:v>41820</c:v>
                      </c:pt>
                      <c:pt idx="74">
                        <c:v>41912</c:v>
                      </c:pt>
                      <c:pt idx="75">
                        <c:v>42004</c:v>
                      </c:pt>
                      <c:pt idx="76">
                        <c:v>42094</c:v>
                      </c:pt>
                      <c:pt idx="77">
                        <c:v>42185</c:v>
                      </c:pt>
                      <c:pt idx="78">
                        <c:v>42277</c:v>
                      </c:pt>
                      <c:pt idx="79">
                        <c:v>42369</c:v>
                      </c:pt>
                      <c:pt idx="80">
                        <c:v>42460</c:v>
                      </c:pt>
                      <c:pt idx="81">
                        <c:v>42551</c:v>
                      </c:pt>
                      <c:pt idx="82">
                        <c:v>42643</c:v>
                      </c:pt>
                    </c:numCache>
                  </c:numRef>
                </c:cat>
                <c:val>
                  <c:numLit>
                    <c:ptCount val="0"/>
                  </c:numLit>
                </c:val>
                <c:extLst xmlns:c15="http://schemas.microsoft.com/office/drawing/2012/chart">
                  <c:ext xmlns:c16="http://schemas.microsoft.com/office/drawing/2014/chart" uri="{C3380CC4-5D6E-409C-BE32-E72D297353CC}">
                    <c16:uniqueId val="{00000050-16A0-4B67-AAF0-DF50F93AFE52}"/>
                  </c:ext>
                </c:extLst>
              </c15:ser>
            </c15:filteredBarSeries>
            <c15:filteredBarSeries>
              <c15:ser>
                <c:idx val="81"/>
                <c:order val="81"/>
                <c:tx>
                  <c:strRef>
                    <c:extLst xmlns:c15="http://schemas.microsoft.com/office/drawing/2012/chart">
                      <c:ext xmlns:c15="http://schemas.microsoft.com/office/drawing/2012/chart" uri="{02D57815-91ED-43cb-92C2-25804820EDAC}">
                        <c15:formulaRef>
                          <c15:sqref>CAD!$A$83</c15:sqref>
                        </c15:formulaRef>
                      </c:ext>
                    </c:extLst>
                    <c:strCache>
                      <c:ptCount val="1"/>
                      <c:pt idx="0">
                        <c:v>31/03/2016</c:v>
                      </c:pt>
                    </c:strCache>
                  </c:strRef>
                </c:tx>
                <c:spPr>
                  <a:solidFill>
                    <a:schemeClr val="accent4">
                      <a:lumMod val="60000"/>
                      <a:lumOff val="40000"/>
                    </a:schemeClr>
                  </a:solidFill>
                  <a:ln>
                    <a:noFill/>
                  </a:ln>
                  <a:effectLst/>
                </c:spPr>
                <c:invertIfNegative val="0"/>
                <c:cat>
                  <c:numRef>
                    <c:extLst xmlns:c15="http://schemas.microsoft.com/office/drawing/2012/chart">
                      <c:ext xmlns:c15="http://schemas.microsoft.com/office/drawing/2012/chart" uri="{02D57815-91ED-43cb-92C2-25804820EDAC}">
                        <c15:formulaRef>
                          <c15:sqref>CAD!$A$2:$A$85</c15:sqref>
                        </c15:formulaRef>
                      </c:ext>
                    </c:extLst>
                    <c:numCache>
                      <c:formatCode>m/d/yyyy</c:formatCode>
                      <c:ptCount val="83"/>
                      <c:pt idx="0">
                        <c:v>35155</c:v>
                      </c:pt>
                      <c:pt idx="1">
                        <c:v>35246</c:v>
                      </c:pt>
                      <c:pt idx="2">
                        <c:v>35338</c:v>
                      </c:pt>
                      <c:pt idx="3">
                        <c:v>35430</c:v>
                      </c:pt>
                      <c:pt idx="4">
                        <c:v>35520</c:v>
                      </c:pt>
                      <c:pt idx="5">
                        <c:v>35611</c:v>
                      </c:pt>
                      <c:pt idx="6">
                        <c:v>35703</c:v>
                      </c:pt>
                      <c:pt idx="7">
                        <c:v>35795</c:v>
                      </c:pt>
                      <c:pt idx="8">
                        <c:v>35885</c:v>
                      </c:pt>
                      <c:pt idx="9">
                        <c:v>35976</c:v>
                      </c:pt>
                      <c:pt idx="10">
                        <c:v>36068</c:v>
                      </c:pt>
                      <c:pt idx="11">
                        <c:v>36160</c:v>
                      </c:pt>
                      <c:pt idx="12">
                        <c:v>36250</c:v>
                      </c:pt>
                      <c:pt idx="13">
                        <c:v>36341</c:v>
                      </c:pt>
                      <c:pt idx="14">
                        <c:v>36433</c:v>
                      </c:pt>
                      <c:pt idx="15">
                        <c:v>36525</c:v>
                      </c:pt>
                      <c:pt idx="16">
                        <c:v>36616</c:v>
                      </c:pt>
                      <c:pt idx="17">
                        <c:v>36707</c:v>
                      </c:pt>
                      <c:pt idx="18">
                        <c:v>36799</c:v>
                      </c:pt>
                      <c:pt idx="19">
                        <c:v>36891</c:v>
                      </c:pt>
                      <c:pt idx="20">
                        <c:v>36981</c:v>
                      </c:pt>
                      <c:pt idx="21">
                        <c:v>37072</c:v>
                      </c:pt>
                      <c:pt idx="22">
                        <c:v>37164</c:v>
                      </c:pt>
                      <c:pt idx="23">
                        <c:v>37256</c:v>
                      </c:pt>
                      <c:pt idx="24">
                        <c:v>37346</c:v>
                      </c:pt>
                      <c:pt idx="25">
                        <c:v>37437</c:v>
                      </c:pt>
                      <c:pt idx="26">
                        <c:v>37529</c:v>
                      </c:pt>
                      <c:pt idx="27">
                        <c:v>37621</c:v>
                      </c:pt>
                      <c:pt idx="28">
                        <c:v>37711</c:v>
                      </c:pt>
                      <c:pt idx="29">
                        <c:v>37802</c:v>
                      </c:pt>
                      <c:pt idx="30">
                        <c:v>37894</c:v>
                      </c:pt>
                      <c:pt idx="31">
                        <c:v>37986</c:v>
                      </c:pt>
                      <c:pt idx="32">
                        <c:v>38077</c:v>
                      </c:pt>
                      <c:pt idx="33">
                        <c:v>38168</c:v>
                      </c:pt>
                      <c:pt idx="34">
                        <c:v>38260</c:v>
                      </c:pt>
                      <c:pt idx="35">
                        <c:v>38352</c:v>
                      </c:pt>
                      <c:pt idx="36">
                        <c:v>38442</c:v>
                      </c:pt>
                      <c:pt idx="37">
                        <c:v>38533</c:v>
                      </c:pt>
                      <c:pt idx="38">
                        <c:v>38625</c:v>
                      </c:pt>
                      <c:pt idx="39">
                        <c:v>38717</c:v>
                      </c:pt>
                      <c:pt idx="40">
                        <c:v>38807</c:v>
                      </c:pt>
                      <c:pt idx="41">
                        <c:v>38898</c:v>
                      </c:pt>
                      <c:pt idx="42">
                        <c:v>38990</c:v>
                      </c:pt>
                      <c:pt idx="43">
                        <c:v>39082</c:v>
                      </c:pt>
                      <c:pt idx="44">
                        <c:v>39172</c:v>
                      </c:pt>
                      <c:pt idx="45">
                        <c:v>39263</c:v>
                      </c:pt>
                      <c:pt idx="46">
                        <c:v>39355</c:v>
                      </c:pt>
                      <c:pt idx="47">
                        <c:v>39447</c:v>
                      </c:pt>
                      <c:pt idx="48">
                        <c:v>39538</c:v>
                      </c:pt>
                      <c:pt idx="49">
                        <c:v>39629</c:v>
                      </c:pt>
                      <c:pt idx="50">
                        <c:v>39721</c:v>
                      </c:pt>
                      <c:pt idx="51">
                        <c:v>39813</c:v>
                      </c:pt>
                      <c:pt idx="52">
                        <c:v>39903</c:v>
                      </c:pt>
                      <c:pt idx="53">
                        <c:v>39994</c:v>
                      </c:pt>
                      <c:pt idx="54">
                        <c:v>40086</c:v>
                      </c:pt>
                      <c:pt idx="55">
                        <c:v>40178</c:v>
                      </c:pt>
                      <c:pt idx="56">
                        <c:v>40268</c:v>
                      </c:pt>
                      <c:pt idx="57">
                        <c:v>40359</c:v>
                      </c:pt>
                      <c:pt idx="58">
                        <c:v>40451</c:v>
                      </c:pt>
                      <c:pt idx="59">
                        <c:v>40543</c:v>
                      </c:pt>
                      <c:pt idx="60">
                        <c:v>40633</c:v>
                      </c:pt>
                      <c:pt idx="61">
                        <c:v>40724</c:v>
                      </c:pt>
                      <c:pt idx="62">
                        <c:v>40816</c:v>
                      </c:pt>
                      <c:pt idx="63">
                        <c:v>40908</c:v>
                      </c:pt>
                      <c:pt idx="64">
                        <c:v>40999</c:v>
                      </c:pt>
                      <c:pt idx="65">
                        <c:v>41090</c:v>
                      </c:pt>
                      <c:pt idx="66">
                        <c:v>41182</c:v>
                      </c:pt>
                      <c:pt idx="67">
                        <c:v>41274</c:v>
                      </c:pt>
                      <c:pt idx="68">
                        <c:v>41364</c:v>
                      </c:pt>
                      <c:pt idx="69">
                        <c:v>41455</c:v>
                      </c:pt>
                      <c:pt idx="70">
                        <c:v>41547</c:v>
                      </c:pt>
                      <c:pt idx="71">
                        <c:v>41639</c:v>
                      </c:pt>
                      <c:pt idx="72">
                        <c:v>41729</c:v>
                      </c:pt>
                      <c:pt idx="73">
                        <c:v>41820</c:v>
                      </c:pt>
                      <c:pt idx="74">
                        <c:v>41912</c:v>
                      </c:pt>
                      <c:pt idx="75">
                        <c:v>42004</c:v>
                      </c:pt>
                      <c:pt idx="76">
                        <c:v>42094</c:v>
                      </c:pt>
                      <c:pt idx="77">
                        <c:v>42185</c:v>
                      </c:pt>
                      <c:pt idx="78">
                        <c:v>42277</c:v>
                      </c:pt>
                      <c:pt idx="79">
                        <c:v>42369</c:v>
                      </c:pt>
                      <c:pt idx="80">
                        <c:v>42460</c:v>
                      </c:pt>
                      <c:pt idx="81">
                        <c:v>42551</c:v>
                      </c:pt>
                      <c:pt idx="82">
                        <c:v>42643</c:v>
                      </c:pt>
                    </c:numCache>
                  </c:numRef>
                </c:cat>
                <c:val>
                  <c:numLit>
                    <c:ptCount val="0"/>
                  </c:numLit>
                </c:val>
                <c:extLst xmlns:c15="http://schemas.microsoft.com/office/drawing/2012/chart">
                  <c:ext xmlns:c16="http://schemas.microsoft.com/office/drawing/2014/chart" uri="{C3380CC4-5D6E-409C-BE32-E72D297353CC}">
                    <c16:uniqueId val="{00000051-16A0-4B67-AAF0-DF50F93AFE52}"/>
                  </c:ext>
                </c:extLst>
              </c15:ser>
            </c15:filteredBarSeries>
            <c15:filteredBarSeries>
              <c15:ser>
                <c:idx val="82"/>
                <c:order val="82"/>
                <c:tx>
                  <c:strRef>
                    <c:extLst xmlns:c15="http://schemas.microsoft.com/office/drawing/2012/chart">
                      <c:ext xmlns:c15="http://schemas.microsoft.com/office/drawing/2012/chart" uri="{02D57815-91ED-43cb-92C2-25804820EDAC}">
                        <c15:formulaRef>
                          <c15:sqref>CAD!$A$84</c15:sqref>
                        </c15:formulaRef>
                      </c:ext>
                    </c:extLst>
                    <c:strCache>
                      <c:ptCount val="1"/>
                      <c:pt idx="0">
                        <c:v>30/06/2016</c:v>
                      </c:pt>
                    </c:strCache>
                  </c:strRef>
                </c:tx>
                <c:spPr>
                  <a:solidFill>
                    <a:schemeClr val="accent5">
                      <a:lumMod val="60000"/>
                      <a:lumOff val="40000"/>
                    </a:schemeClr>
                  </a:solidFill>
                  <a:ln>
                    <a:noFill/>
                  </a:ln>
                  <a:effectLst/>
                </c:spPr>
                <c:invertIfNegative val="0"/>
                <c:cat>
                  <c:numRef>
                    <c:extLst xmlns:c15="http://schemas.microsoft.com/office/drawing/2012/chart">
                      <c:ext xmlns:c15="http://schemas.microsoft.com/office/drawing/2012/chart" uri="{02D57815-91ED-43cb-92C2-25804820EDAC}">
                        <c15:formulaRef>
                          <c15:sqref>CAD!$A$2:$A$85</c15:sqref>
                        </c15:formulaRef>
                      </c:ext>
                    </c:extLst>
                    <c:numCache>
                      <c:formatCode>m/d/yyyy</c:formatCode>
                      <c:ptCount val="83"/>
                      <c:pt idx="0">
                        <c:v>35155</c:v>
                      </c:pt>
                      <c:pt idx="1">
                        <c:v>35246</c:v>
                      </c:pt>
                      <c:pt idx="2">
                        <c:v>35338</c:v>
                      </c:pt>
                      <c:pt idx="3">
                        <c:v>35430</c:v>
                      </c:pt>
                      <c:pt idx="4">
                        <c:v>35520</c:v>
                      </c:pt>
                      <c:pt idx="5">
                        <c:v>35611</c:v>
                      </c:pt>
                      <c:pt idx="6">
                        <c:v>35703</c:v>
                      </c:pt>
                      <c:pt idx="7">
                        <c:v>35795</c:v>
                      </c:pt>
                      <c:pt idx="8">
                        <c:v>35885</c:v>
                      </c:pt>
                      <c:pt idx="9">
                        <c:v>35976</c:v>
                      </c:pt>
                      <c:pt idx="10">
                        <c:v>36068</c:v>
                      </c:pt>
                      <c:pt idx="11">
                        <c:v>36160</c:v>
                      </c:pt>
                      <c:pt idx="12">
                        <c:v>36250</c:v>
                      </c:pt>
                      <c:pt idx="13">
                        <c:v>36341</c:v>
                      </c:pt>
                      <c:pt idx="14">
                        <c:v>36433</c:v>
                      </c:pt>
                      <c:pt idx="15">
                        <c:v>36525</c:v>
                      </c:pt>
                      <c:pt idx="16">
                        <c:v>36616</c:v>
                      </c:pt>
                      <c:pt idx="17">
                        <c:v>36707</c:v>
                      </c:pt>
                      <c:pt idx="18">
                        <c:v>36799</c:v>
                      </c:pt>
                      <c:pt idx="19">
                        <c:v>36891</c:v>
                      </c:pt>
                      <c:pt idx="20">
                        <c:v>36981</c:v>
                      </c:pt>
                      <c:pt idx="21">
                        <c:v>37072</c:v>
                      </c:pt>
                      <c:pt idx="22">
                        <c:v>37164</c:v>
                      </c:pt>
                      <c:pt idx="23">
                        <c:v>37256</c:v>
                      </c:pt>
                      <c:pt idx="24">
                        <c:v>37346</c:v>
                      </c:pt>
                      <c:pt idx="25">
                        <c:v>37437</c:v>
                      </c:pt>
                      <c:pt idx="26">
                        <c:v>37529</c:v>
                      </c:pt>
                      <c:pt idx="27">
                        <c:v>37621</c:v>
                      </c:pt>
                      <c:pt idx="28">
                        <c:v>37711</c:v>
                      </c:pt>
                      <c:pt idx="29">
                        <c:v>37802</c:v>
                      </c:pt>
                      <c:pt idx="30">
                        <c:v>37894</c:v>
                      </c:pt>
                      <c:pt idx="31">
                        <c:v>37986</c:v>
                      </c:pt>
                      <c:pt idx="32">
                        <c:v>38077</c:v>
                      </c:pt>
                      <c:pt idx="33">
                        <c:v>38168</c:v>
                      </c:pt>
                      <c:pt idx="34">
                        <c:v>38260</c:v>
                      </c:pt>
                      <c:pt idx="35">
                        <c:v>38352</c:v>
                      </c:pt>
                      <c:pt idx="36">
                        <c:v>38442</c:v>
                      </c:pt>
                      <c:pt idx="37">
                        <c:v>38533</c:v>
                      </c:pt>
                      <c:pt idx="38">
                        <c:v>38625</c:v>
                      </c:pt>
                      <c:pt idx="39">
                        <c:v>38717</c:v>
                      </c:pt>
                      <c:pt idx="40">
                        <c:v>38807</c:v>
                      </c:pt>
                      <c:pt idx="41">
                        <c:v>38898</c:v>
                      </c:pt>
                      <c:pt idx="42">
                        <c:v>38990</c:v>
                      </c:pt>
                      <c:pt idx="43">
                        <c:v>39082</c:v>
                      </c:pt>
                      <c:pt idx="44">
                        <c:v>39172</c:v>
                      </c:pt>
                      <c:pt idx="45">
                        <c:v>39263</c:v>
                      </c:pt>
                      <c:pt idx="46">
                        <c:v>39355</c:v>
                      </c:pt>
                      <c:pt idx="47">
                        <c:v>39447</c:v>
                      </c:pt>
                      <c:pt idx="48">
                        <c:v>39538</c:v>
                      </c:pt>
                      <c:pt idx="49">
                        <c:v>39629</c:v>
                      </c:pt>
                      <c:pt idx="50">
                        <c:v>39721</c:v>
                      </c:pt>
                      <c:pt idx="51">
                        <c:v>39813</c:v>
                      </c:pt>
                      <c:pt idx="52">
                        <c:v>39903</c:v>
                      </c:pt>
                      <c:pt idx="53">
                        <c:v>39994</c:v>
                      </c:pt>
                      <c:pt idx="54">
                        <c:v>40086</c:v>
                      </c:pt>
                      <c:pt idx="55">
                        <c:v>40178</c:v>
                      </c:pt>
                      <c:pt idx="56">
                        <c:v>40268</c:v>
                      </c:pt>
                      <c:pt idx="57">
                        <c:v>40359</c:v>
                      </c:pt>
                      <c:pt idx="58">
                        <c:v>40451</c:v>
                      </c:pt>
                      <c:pt idx="59">
                        <c:v>40543</c:v>
                      </c:pt>
                      <c:pt idx="60">
                        <c:v>40633</c:v>
                      </c:pt>
                      <c:pt idx="61">
                        <c:v>40724</c:v>
                      </c:pt>
                      <c:pt idx="62">
                        <c:v>40816</c:v>
                      </c:pt>
                      <c:pt idx="63">
                        <c:v>40908</c:v>
                      </c:pt>
                      <c:pt idx="64">
                        <c:v>40999</c:v>
                      </c:pt>
                      <c:pt idx="65">
                        <c:v>41090</c:v>
                      </c:pt>
                      <c:pt idx="66">
                        <c:v>41182</c:v>
                      </c:pt>
                      <c:pt idx="67">
                        <c:v>41274</c:v>
                      </c:pt>
                      <c:pt idx="68">
                        <c:v>41364</c:v>
                      </c:pt>
                      <c:pt idx="69">
                        <c:v>41455</c:v>
                      </c:pt>
                      <c:pt idx="70">
                        <c:v>41547</c:v>
                      </c:pt>
                      <c:pt idx="71">
                        <c:v>41639</c:v>
                      </c:pt>
                      <c:pt idx="72">
                        <c:v>41729</c:v>
                      </c:pt>
                      <c:pt idx="73">
                        <c:v>41820</c:v>
                      </c:pt>
                      <c:pt idx="74">
                        <c:v>41912</c:v>
                      </c:pt>
                      <c:pt idx="75">
                        <c:v>42004</c:v>
                      </c:pt>
                      <c:pt idx="76">
                        <c:v>42094</c:v>
                      </c:pt>
                      <c:pt idx="77">
                        <c:v>42185</c:v>
                      </c:pt>
                      <c:pt idx="78">
                        <c:v>42277</c:v>
                      </c:pt>
                      <c:pt idx="79">
                        <c:v>42369</c:v>
                      </c:pt>
                      <c:pt idx="80">
                        <c:v>42460</c:v>
                      </c:pt>
                      <c:pt idx="81">
                        <c:v>42551</c:v>
                      </c:pt>
                      <c:pt idx="82">
                        <c:v>42643</c:v>
                      </c:pt>
                    </c:numCache>
                  </c:numRef>
                </c:cat>
                <c:val>
                  <c:numLit>
                    <c:ptCount val="0"/>
                  </c:numLit>
                </c:val>
                <c:extLst xmlns:c15="http://schemas.microsoft.com/office/drawing/2012/chart">
                  <c:ext xmlns:c16="http://schemas.microsoft.com/office/drawing/2014/chart" uri="{C3380CC4-5D6E-409C-BE32-E72D297353CC}">
                    <c16:uniqueId val="{00000052-16A0-4B67-AAF0-DF50F93AFE52}"/>
                  </c:ext>
                </c:extLst>
              </c15:ser>
            </c15:filteredBarSeries>
            <c15:filteredBarSeries>
              <c15:ser>
                <c:idx val="83"/>
                <c:order val="83"/>
                <c:tx>
                  <c:strRef>
                    <c:extLst xmlns:c15="http://schemas.microsoft.com/office/drawing/2012/chart">
                      <c:ext xmlns:c15="http://schemas.microsoft.com/office/drawing/2012/chart" uri="{02D57815-91ED-43cb-92C2-25804820EDAC}">
                        <c15:formulaRef>
                          <c15:sqref>CAD!$A$85</c15:sqref>
                        </c15:formulaRef>
                      </c:ext>
                    </c:extLst>
                    <c:strCache>
                      <c:ptCount val="1"/>
                      <c:pt idx="0">
                        <c:v>30/09/2016</c:v>
                      </c:pt>
                    </c:strCache>
                  </c:strRef>
                </c:tx>
                <c:spPr>
                  <a:solidFill>
                    <a:schemeClr val="accent6">
                      <a:lumMod val="60000"/>
                      <a:lumOff val="40000"/>
                    </a:schemeClr>
                  </a:solidFill>
                  <a:ln>
                    <a:noFill/>
                  </a:ln>
                  <a:effectLst/>
                </c:spPr>
                <c:invertIfNegative val="0"/>
                <c:cat>
                  <c:numRef>
                    <c:extLst xmlns:c15="http://schemas.microsoft.com/office/drawing/2012/chart">
                      <c:ext xmlns:c15="http://schemas.microsoft.com/office/drawing/2012/chart" uri="{02D57815-91ED-43cb-92C2-25804820EDAC}">
                        <c15:formulaRef>
                          <c15:sqref>CAD!$A$2:$A$85</c15:sqref>
                        </c15:formulaRef>
                      </c:ext>
                    </c:extLst>
                    <c:numCache>
                      <c:formatCode>m/d/yyyy</c:formatCode>
                      <c:ptCount val="83"/>
                      <c:pt idx="0">
                        <c:v>35155</c:v>
                      </c:pt>
                      <c:pt idx="1">
                        <c:v>35246</c:v>
                      </c:pt>
                      <c:pt idx="2">
                        <c:v>35338</c:v>
                      </c:pt>
                      <c:pt idx="3">
                        <c:v>35430</c:v>
                      </c:pt>
                      <c:pt idx="4">
                        <c:v>35520</c:v>
                      </c:pt>
                      <c:pt idx="5">
                        <c:v>35611</c:v>
                      </c:pt>
                      <c:pt idx="6">
                        <c:v>35703</c:v>
                      </c:pt>
                      <c:pt idx="7">
                        <c:v>35795</c:v>
                      </c:pt>
                      <c:pt idx="8">
                        <c:v>35885</c:v>
                      </c:pt>
                      <c:pt idx="9">
                        <c:v>35976</c:v>
                      </c:pt>
                      <c:pt idx="10">
                        <c:v>36068</c:v>
                      </c:pt>
                      <c:pt idx="11">
                        <c:v>36160</c:v>
                      </c:pt>
                      <c:pt idx="12">
                        <c:v>36250</c:v>
                      </c:pt>
                      <c:pt idx="13">
                        <c:v>36341</c:v>
                      </c:pt>
                      <c:pt idx="14">
                        <c:v>36433</c:v>
                      </c:pt>
                      <c:pt idx="15">
                        <c:v>36525</c:v>
                      </c:pt>
                      <c:pt idx="16">
                        <c:v>36616</c:v>
                      </c:pt>
                      <c:pt idx="17">
                        <c:v>36707</c:v>
                      </c:pt>
                      <c:pt idx="18">
                        <c:v>36799</c:v>
                      </c:pt>
                      <c:pt idx="19">
                        <c:v>36891</c:v>
                      </c:pt>
                      <c:pt idx="20">
                        <c:v>36981</c:v>
                      </c:pt>
                      <c:pt idx="21">
                        <c:v>37072</c:v>
                      </c:pt>
                      <c:pt idx="22">
                        <c:v>37164</c:v>
                      </c:pt>
                      <c:pt idx="23">
                        <c:v>37256</c:v>
                      </c:pt>
                      <c:pt idx="24">
                        <c:v>37346</c:v>
                      </c:pt>
                      <c:pt idx="25">
                        <c:v>37437</c:v>
                      </c:pt>
                      <c:pt idx="26">
                        <c:v>37529</c:v>
                      </c:pt>
                      <c:pt idx="27">
                        <c:v>37621</c:v>
                      </c:pt>
                      <c:pt idx="28">
                        <c:v>37711</c:v>
                      </c:pt>
                      <c:pt idx="29">
                        <c:v>37802</c:v>
                      </c:pt>
                      <c:pt idx="30">
                        <c:v>37894</c:v>
                      </c:pt>
                      <c:pt idx="31">
                        <c:v>37986</c:v>
                      </c:pt>
                      <c:pt idx="32">
                        <c:v>38077</c:v>
                      </c:pt>
                      <c:pt idx="33">
                        <c:v>38168</c:v>
                      </c:pt>
                      <c:pt idx="34">
                        <c:v>38260</c:v>
                      </c:pt>
                      <c:pt idx="35">
                        <c:v>38352</c:v>
                      </c:pt>
                      <c:pt idx="36">
                        <c:v>38442</c:v>
                      </c:pt>
                      <c:pt idx="37">
                        <c:v>38533</c:v>
                      </c:pt>
                      <c:pt idx="38">
                        <c:v>38625</c:v>
                      </c:pt>
                      <c:pt idx="39">
                        <c:v>38717</c:v>
                      </c:pt>
                      <c:pt idx="40">
                        <c:v>38807</c:v>
                      </c:pt>
                      <c:pt idx="41">
                        <c:v>38898</c:v>
                      </c:pt>
                      <c:pt idx="42">
                        <c:v>38990</c:v>
                      </c:pt>
                      <c:pt idx="43">
                        <c:v>39082</c:v>
                      </c:pt>
                      <c:pt idx="44">
                        <c:v>39172</c:v>
                      </c:pt>
                      <c:pt idx="45">
                        <c:v>39263</c:v>
                      </c:pt>
                      <c:pt idx="46">
                        <c:v>39355</c:v>
                      </c:pt>
                      <c:pt idx="47">
                        <c:v>39447</c:v>
                      </c:pt>
                      <c:pt idx="48">
                        <c:v>39538</c:v>
                      </c:pt>
                      <c:pt idx="49">
                        <c:v>39629</c:v>
                      </c:pt>
                      <c:pt idx="50">
                        <c:v>39721</c:v>
                      </c:pt>
                      <c:pt idx="51">
                        <c:v>39813</c:v>
                      </c:pt>
                      <c:pt idx="52">
                        <c:v>39903</c:v>
                      </c:pt>
                      <c:pt idx="53">
                        <c:v>39994</c:v>
                      </c:pt>
                      <c:pt idx="54">
                        <c:v>40086</c:v>
                      </c:pt>
                      <c:pt idx="55">
                        <c:v>40178</c:v>
                      </c:pt>
                      <c:pt idx="56">
                        <c:v>40268</c:v>
                      </c:pt>
                      <c:pt idx="57">
                        <c:v>40359</c:v>
                      </c:pt>
                      <c:pt idx="58">
                        <c:v>40451</c:v>
                      </c:pt>
                      <c:pt idx="59">
                        <c:v>40543</c:v>
                      </c:pt>
                      <c:pt idx="60">
                        <c:v>40633</c:v>
                      </c:pt>
                      <c:pt idx="61">
                        <c:v>40724</c:v>
                      </c:pt>
                      <c:pt idx="62">
                        <c:v>40816</c:v>
                      </c:pt>
                      <c:pt idx="63">
                        <c:v>40908</c:v>
                      </c:pt>
                      <c:pt idx="64">
                        <c:v>40999</c:v>
                      </c:pt>
                      <c:pt idx="65">
                        <c:v>41090</c:v>
                      </c:pt>
                      <c:pt idx="66">
                        <c:v>41182</c:v>
                      </c:pt>
                      <c:pt idx="67">
                        <c:v>41274</c:v>
                      </c:pt>
                      <c:pt idx="68">
                        <c:v>41364</c:v>
                      </c:pt>
                      <c:pt idx="69">
                        <c:v>41455</c:v>
                      </c:pt>
                      <c:pt idx="70">
                        <c:v>41547</c:v>
                      </c:pt>
                      <c:pt idx="71">
                        <c:v>41639</c:v>
                      </c:pt>
                      <c:pt idx="72">
                        <c:v>41729</c:v>
                      </c:pt>
                      <c:pt idx="73">
                        <c:v>41820</c:v>
                      </c:pt>
                      <c:pt idx="74">
                        <c:v>41912</c:v>
                      </c:pt>
                      <c:pt idx="75">
                        <c:v>42004</c:v>
                      </c:pt>
                      <c:pt idx="76">
                        <c:v>42094</c:v>
                      </c:pt>
                      <c:pt idx="77">
                        <c:v>42185</c:v>
                      </c:pt>
                      <c:pt idx="78">
                        <c:v>42277</c:v>
                      </c:pt>
                      <c:pt idx="79">
                        <c:v>42369</c:v>
                      </c:pt>
                      <c:pt idx="80">
                        <c:v>42460</c:v>
                      </c:pt>
                      <c:pt idx="81">
                        <c:v>42551</c:v>
                      </c:pt>
                      <c:pt idx="82">
                        <c:v>42643</c:v>
                      </c:pt>
                    </c:numCache>
                  </c:numRef>
                </c:cat>
                <c:val>
                  <c:numLit>
                    <c:ptCount val="0"/>
                  </c:numLit>
                </c:val>
                <c:extLst xmlns:c15="http://schemas.microsoft.com/office/drawing/2012/chart">
                  <c:ext xmlns:c16="http://schemas.microsoft.com/office/drawing/2014/chart" uri="{C3380CC4-5D6E-409C-BE32-E72D297353CC}">
                    <c16:uniqueId val="{00000053-16A0-4B67-AAF0-DF50F93AFE52}"/>
                  </c:ext>
                </c:extLst>
              </c15:ser>
            </c15:filteredBarSeries>
          </c:ext>
        </c:extLst>
      </c:barChart>
      <c:dateAx>
        <c:axId val="157404768"/>
        <c:scaling>
          <c:orientation val="minMax"/>
        </c:scaling>
        <c:delete val="0"/>
        <c:axPos val="b"/>
        <c:numFmt formatCode="[$-409]mmm\-yy;@" sourceLinked="0"/>
        <c:majorTickMark val="out"/>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ysClr val="windowText" lastClr="000000"/>
                </a:solidFill>
                <a:latin typeface="Taz SemiLight" panose="020B0403040502020204" pitchFamily="34" charset="0"/>
                <a:ea typeface="+mn-ea"/>
                <a:cs typeface="+mn-cs"/>
              </a:defRPr>
            </a:pPr>
            <a:endParaRPr lang="en-US"/>
          </a:p>
        </c:txPr>
        <c:crossAx val="157405160"/>
        <c:crosses val="autoZero"/>
        <c:auto val="1"/>
        <c:lblOffset val="100"/>
        <c:baseTimeUnit val="days"/>
        <c:majorUnit val="340"/>
        <c:majorTimeUnit val="days"/>
      </c:dateAx>
      <c:valAx>
        <c:axId val="157405160"/>
        <c:scaling>
          <c:orientation val="minMax"/>
        </c:scaling>
        <c:delete val="0"/>
        <c:axPos val="l"/>
        <c:majorGridlines>
          <c:spPr>
            <a:ln w="9525" cap="flat" cmpd="sng" algn="ctr">
              <a:solidFill>
                <a:srgbClr val="00A2BD"/>
              </a:solidFill>
              <a:prstDash val="dash"/>
              <a:round/>
            </a:ln>
            <a:effectLst/>
          </c:spPr>
        </c:majorGridlines>
        <c:title>
          <c:tx>
            <c:rich>
              <a:bodyPr rot="-5400000" spcFirstLastPara="1" vertOverflow="ellipsis" vert="horz" wrap="square" anchor="ctr" anchorCtr="1"/>
              <a:lstStyle/>
              <a:p>
                <a:pPr>
                  <a:defRPr sz="1600" b="0" i="0" u="none" strike="noStrike" kern="1200" baseline="0">
                    <a:solidFill>
                      <a:sysClr val="windowText" lastClr="000000"/>
                    </a:solidFill>
                    <a:latin typeface="Taz SemiLight" panose="020B0403040502020204" pitchFamily="34" charset="0"/>
                    <a:ea typeface="+mn-ea"/>
                    <a:cs typeface="+mn-cs"/>
                  </a:defRPr>
                </a:pPr>
                <a:r>
                  <a:rPr lang="en-US"/>
                  <a:t>% of GDP</a:t>
                </a:r>
              </a:p>
            </c:rich>
          </c:tx>
          <c:overlay val="0"/>
          <c:spPr>
            <a:noFill/>
            <a:ln>
              <a:noFill/>
            </a:ln>
            <a:effectLst/>
          </c:spPr>
          <c:txPr>
            <a:bodyPr rot="-5400000" spcFirstLastPara="1" vertOverflow="ellipsis" vert="horz" wrap="square" anchor="ctr" anchorCtr="1"/>
            <a:lstStyle/>
            <a:p>
              <a:pPr>
                <a:defRPr sz="1600" b="0" i="0" u="none" strike="noStrike" kern="1200" baseline="0">
                  <a:solidFill>
                    <a:sysClr val="windowText" lastClr="000000"/>
                  </a:solidFill>
                  <a:latin typeface="Taz SemiLight" panose="020B0403040502020204" pitchFamily="34" charset="0"/>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ysClr val="windowText" lastClr="000000"/>
                </a:solidFill>
                <a:latin typeface="Taz SemiLight" panose="020B0403040502020204" pitchFamily="34" charset="0"/>
                <a:ea typeface="+mn-ea"/>
                <a:cs typeface="+mn-cs"/>
              </a:defRPr>
            </a:pPr>
            <a:endParaRPr lang="en-US"/>
          </a:p>
        </c:txPr>
        <c:crossAx val="157404768"/>
        <c:crosses val="autoZero"/>
        <c:crossBetween val="between"/>
      </c:valAx>
      <c:spPr>
        <a:noFill/>
        <a:ln>
          <a:noFill/>
        </a:ln>
        <a:effectLst/>
      </c:spPr>
    </c:plotArea>
    <c:plotVisOnly val="1"/>
    <c:dispBlanksAs val="gap"/>
    <c:showDLblsOverMax val="0"/>
  </c:chart>
  <c:spPr>
    <a:noFill/>
    <a:ln>
      <a:noFill/>
    </a:ln>
    <a:effectLst/>
  </c:spPr>
  <c:txPr>
    <a:bodyPr/>
    <a:lstStyle/>
    <a:p>
      <a:pPr>
        <a:defRPr sz="1600">
          <a:solidFill>
            <a:sysClr val="windowText" lastClr="000000"/>
          </a:solidFill>
          <a:latin typeface="Taz SemiLight" panose="020B0403040502020204" pitchFamily="34" charset="0"/>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7.2935344902710531E-2"/>
          <c:y val="5.1120443277923595E-2"/>
          <c:w val="0.90694876099358845"/>
          <c:h val="0.75651222875687008"/>
        </c:manualLayout>
      </c:layout>
      <c:areaChart>
        <c:grouping val="standard"/>
        <c:varyColors val="0"/>
        <c:ser>
          <c:idx val="0"/>
          <c:order val="0"/>
          <c:tx>
            <c:strRef>
              <c:f>IIP!$B$1</c:f>
              <c:strCache>
                <c:ptCount val="1"/>
                <c:pt idx="0">
                  <c:v>Last Price</c:v>
                </c:pt>
              </c:strCache>
            </c:strRef>
          </c:tx>
          <c:spPr>
            <a:pattFill prst="pct10">
              <a:fgClr>
                <a:sysClr val="windowText" lastClr="000000"/>
              </a:fgClr>
              <a:bgClr>
                <a:schemeClr val="accent1">
                  <a:lumMod val="60000"/>
                  <a:lumOff val="40000"/>
                </a:schemeClr>
              </a:bgClr>
            </a:pattFill>
            <a:ln>
              <a:noFill/>
            </a:ln>
            <a:effectLst/>
          </c:spPr>
          <c:cat>
            <c:numRef>
              <c:f>IIP!$A$2:$A$130</c:f>
              <c:numCache>
                <c:formatCode>m/d/yyyy</c:formatCode>
                <c:ptCount val="129"/>
                <c:pt idx="0">
                  <c:v>42735</c:v>
                </c:pt>
                <c:pt idx="1">
                  <c:v>42704</c:v>
                </c:pt>
                <c:pt idx="2">
                  <c:v>42674</c:v>
                </c:pt>
                <c:pt idx="3">
                  <c:v>42643</c:v>
                </c:pt>
                <c:pt idx="4">
                  <c:v>42613</c:v>
                </c:pt>
                <c:pt idx="5">
                  <c:v>42582</c:v>
                </c:pt>
                <c:pt idx="6">
                  <c:v>42551</c:v>
                </c:pt>
                <c:pt idx="7">
                  <c:v>42521</c:v>
                </c:pt>
                <c:pt idx="8">
                  <c:v>42490</c:v>
                </c:pt>
                <c:pt idx="9">
                  <c:v>42460</c:v>
                </c:pt>
                <c:pt idx="10">
                  <c:v>42429</c:v>
                </c:pt>
                <c:pt idx="11">
                  <c:v>42400</c:v>
                </c:pt>
                <c:pt idx="12">
                  <c:v>42369</c:v>
                </c:pt>
                <c:pt idx="13">
                  <c:v>42338</c:v>
                </c:pt>
                <c:pt idx="14">
                  <c:v>42308</c:v>
                </c:pt>
                <c:pt idx="15">
                  <c:v>42277</c:v>
                </c:pt>
                <c:pt idx="16">
                  <c:v>42247</c:v>
                </c:pt>
                <c:pt idx="17">
                  <c:v>42216</c:v>
                </c:pt>
                <c:pt idx="18">
                  <c:v>42185</c:v>
                </c:pt>
                <c:pt idx="19">
                  <c:v>42155</c:v>
                </c:pt>
                <c:pt idx="20">
                  <c:v>42124</c:v>
                </c:pt>
                <c:pt idx="21">
                  <c:v>42094</c:v>
                </c:pt>
                <c:pt idx="22">
                  <c:v>42063</c:v>
                </c:pt>
                <c:pt idx="23">
                  <c:v>42035</c:v>
                </c:pt>
                <c:pt idx="24">
                  <c:v>42004</c:v>
                </c:pt>
                <c:pt idx="25">
                  <c:v>41973</c:v>
                </c:pt>
                <c:pt idx="26">
                  <c:v>41943</c:v>
                </c:pt>
                <c:pt idx="27">
                  <c:v>41912</c:v>
                </c:pt>
                <c:pt idx="28">
                  <c:v>41882</c:v>
                </c:pt>
                <c:pt idx="29">
                  <c:v>41851</c:v>
                </c:pt>
                <c:pt idx="30">
                  <c:v>41820</c:v>
                </c:pt>
                <c:pt idx="31">
                  <c:v>41790</c:v>
                </c:pt>
                <c:pt idx="32">
                  <c:v>41759</c:v>
                </c:pt>
                <c:pt idx="33">
                  <c:v>41729</c:v>
                </c:pt>
                <c:pt idx="34">
                  <c:v>41698</c:v>
                </c:pt>
                <c:pt idx="35">
                  <c:v>41670</c:v>
                </c:pt>
                <c:pt idx="36">
                  <c:v>41639</c:v>
                </c:pt>
                <c:pt idx="37">
                  <c:v>41608</c:v>
                </c:pt>
                <c:pt idx="38">
                  <c:v>41578</c:v>
                </c:pt>
                <c:pt idx="39">
                  <c:v>41547</c:v>
                </c:pt>
                <c:pt idx="40">
                  <c:v>41517</c:v>
                </c:pt>
                <c:pt idx="41">
                  <c:v>41486</c:v>
                </c:pt>
                <c:pt idx="42">
                  <c:v>41455</c:v>
                </c:pt>
                <c:pt idx="43">
                  <c:v>41425</c:v>
                </c:pt>
                <c:pt idx="44">
                  <c:v>41394</c:v>
                </c:pt>
                <c:pt idx="45">
                  <c:v>41364</c:v>
                </c:pt>
                <c:pt idx="46">
                  <c:v>41333</c:v>
                </c:pt>
                <c:pt idx="47">
                  <c:v>41305</c:v>
                </c:pt>
                <c:pt idx="48">
                  <c:v>41274</c:v>
                </c:pt>
                <c:pt idx="49">
                  <c:v>41243</c:v>
                </c:pt>
                <c:pt idx="50">
                  <c:v>41213</c:v>
                </c:pt>
                <c:pt idx="51">
                  <c:v>41182</c:v>
                </c:pt>
                <c:pt idx="52">
                  <c:v>41152</c:v>
                </c:pt>
                <c:pt idx="53">
                  <c:v>41121</c:v>
                </c:pt>
                <c:pt idx="54">
                  <c:v>41090</c:v>
                </c:pt>
                <c:pt idx="55">
                  <c:v>41060</c:v>
                </c:pt>
                <c:pt idx="56">
                  <c:v>41029</c:v>
                </c:pt>
                <c:pt idx="57">
                  <c:v>40999</c:v>
                </c:pt>
                <c:pt idx="58">
                  <c:v>40968</c:v>
                </c:pt>
                <c:pt idx="59">
                  <c:v>40939</c:v>
                </c:pt>
                <c:pt idx="60">
                  <c:v>40908</c:v>
                </c:pt>
                <c:pt idx="61">
                  <c:v>40877</c:v>
                </c:pt>
                <c:pt idx="62">
                  <c:v>40847</c:v>
                </c:pt>
                <c:pt idx="63">
                  <c:v>40816</c:v>
                </c:pt>
                <c:pt idx="64">
                  <c:v>40786</c:v>
                </c:pt>
                <c:pt idx="65">
                  <c:v>40755</c:v>
                </c:pt>
                <c:pt idx="66">
                  <c:v>40724</c:v>
                </c:pt>
                <c:pt idx="67">
                  <c:v>40694</c:v>
                </c:pt>
                <c:pt idx="68">
                  <c:v>40663</c:v>
                </c:pt>
                <c:pt idx="69">
                  <c:v>40633</c:v>
                </c:pt>
                <c:pt idx="70">
                  <c:v>40602</c:v>
                </c:pt>
                <c:pt idx="71">
                  <c:v>40574</c:v>
                </c:pt>
                <c:pt idx="72">
                  <c:v>40543</c:v>
                </c:pt>
                <c:pt idx="73">
                  <c:v>40512</c:v>
                </c:pt>
                <c:pt idx="74">
                  <c:v>40482</c:v>
                </c:pt>
                <c:pt idx="75">
                  <c:v>40451</c:v>
                </c:pt>
                <c:pt idx="76">
                  <c:v>40421</c:v>
                </c:pt>
                <c:pt idx="77">
                  <c:v>40390</c:v>
                </c:pt>
                <c:pt idx="78">
                  <c:v>40359</c:v>
                </c:pt>
                <c:pt idx="79">
                  <c:v>40329</c:v>
                </c:pt>
                <c:pt idx="80">
                  <c:v>40298</c:v>
                </c:pt>
                <c:pt idx="81">
                  <c:v>40268</c:v>
                </c:pt>
                <c:pt idx="82">
                  <c:v>40237</c:v>
                </c:pt>
                <c:pt idx="83">
                  <c:v>40209</c:v>
                </c:pt>
                <c:pt idx="84">
                  <c:v>40178</c:v>
                </c:pt>
                <c:pt idx="85">
                  <c:v>40147</c:v>
                </c:pt>
                <c:pt idx="86">
                  <c:v>40117</c:v>
                </c:pt>
                <c:pt idx="87">
                  <c:v>40086</c:v>
                </c:pt>
                <c:pt idx="88">
                  <c:v>40056</c:v>
                </c:pt>
                <c:pt idx="89">
                  <c:v>40025</c:v>
                </c:pt>
                <c:pt idx="90">
                  <c:v>39994</c:v>
                </c:pt>
                <c:pt idx="91">
                  <c:v>39964</c:v>
                </c:pt>
                <c:pt idx="92">
                  <c:v>39933</c:v>
                </c:pt>
                <c:pt idx="93">
                  <c:v>39903</c:v>
                </c:pt>
                <c:pt idx="94">
                  <c:v>39872</c:v>
                </c:pt>
                <c:pt idx="95">
                  <c:v>39844</c:v>
                </c:pt>
                <c:pt idx="96">
                  <c:v>39813</c:v>
                </c:pt>
                <c:pt idx="97">
                  <c:v>39782</c:v>
                </c:pt>
                <c:pt idx="98">
                  <c:v>39752</c:v>
                </c:pt>
                <c:pt idx="99">
                  <c:v>39721</c:v>
                </c:pt>
                <c:pt idx="100">
                  <c:v>39691</c:v>
                </c:pt>
                <c:pt idx="101">
                  <c:v>39660</c:v>
                </c:pt>
                <c:pt idx="102">
                  <c:v>39629</c:v>
                </c:pt>
                <c:pt idx="103">
                  <c:v>39599</c:v>
                </c:pt>
                <c:pt idx="104">
                  <c:v>39568</c:v>
                </c:pt>
                <c:pt idx="105">
                  <c:v>39538</c:v>
                </c:pt>
                <c:pt idx="106">
                  <c:v>39507</c:v>
                </c:pt>
                <c:pt idx="107">
                  <c:v>39478</c:v>
                </c:pt>
                <c:pt idx="108">
                  <c:v>39447</c:v>
                </c:pt>
                <c:pt idx="109">
                  <c:v>39416</c:v>
                </c:pt>
                <c:pt idx="110">
                  <c:v>39386</c:v>
                </c:pt>
                <c:pt idx="111">
                  <c:v>39355</c:v>
                </c:pt>
                <c:pt idx="112">
                  <c:v>39325</c:v>
                </c:pt>
                <c:pt idx="113">
                  <c:v>39294</c:v>
                </c:pt>
                <c:pt idx="114">
                  <c:v>39263</c:v>
                </c:pt>
                <c:pt idx="115">
                  <c:v>39233</c:v>
                </c:pt>
                <c:pt idx="116">
                  <c:v>39202</c:v>
                </c:pt>
                <c:pt idx="117">
                  <c:v>39172</c:v>
                </c:pt>
                <c:pt idx="118">
                  <c:v>39141</c:v>
                </c:pt>
                <c:pt idx="119">
                  <c:v>39113</c:v>
                </c:pt>
                <c:pt idx="120">
                  <c:v>39082</c:v>
                </c:pt>
                <c:pt idx="121">
                  <c:v>39051</c:v>
                </c:pt>
                <c:pt idx="122">
                  <c:v>39021</c:v>
                </c:pt>
                <c:pt idx="123">
                  <c:v>38990</c:v>
                </c:pt>
                <c:pt idx="124">
                  <c:v>38960</c:v>
                </c:pt>
                <c:pt idx="125">
                  <c:v>38929</c:v>
                </c:pt>
                <c:pt idx="126">
                  <c:v>38898</c:v>
                </c:pt>
                <c:pt idx="127">
                  <c:v>38868</c:v>
                </c:pt>
                <c:pt idx="128">
                  <c:v>38837</c:v>
                </c:pt>
              </c:numCache>
            </c:numRef>
          </c:cat>
          <c:val>
            <c:numRef>
              <c:f>IIP!$B$2:$B$130</c:f>
              <c:numCache>
                <c:formatCode>General</c:formatCode>
                <c:ptCount val="129"/>
                <c:pt idx="0">
                  <c:v>-0.4</c:v>
                </c:pt>
                <c:pt idx="1">
                  <c:v>5.7</c:v>
                </c:pt>
                <c:pt idx="2">
                  <c:v>-1.8</c:v>
                </c:pt>
                <c:pt idx="3">
                  <c:v>0.7</c:v>
                </c:pt>
                <c:pt idx="4">
                  <c:v>-0.7</c:v>
                </c:pt>
                <c:pt idx="5">
                  <c:v>-2.5</c:v>
                </c:pt>
                <c:pt idx="6">
                  <c:v>2.2000000000000002</c:v>
                </c:pt>
                <c:pt idx="7">
                  <c:v>1.3</c:v>
                </c:pt>
                <c:pt idx="8">
                  <c:v>-1.3</c:v>
                </c:pt>
                <c:pt idx="9">
                  <c:v>0.3</c:v>
                </c:pt>
                <c:pt idx="10">
                  <c:v>1.9</c:v>
                </c:pt>
                <c:pt idx="11">
                  <c:v>-1.6</c:v>
                </c:pt>
                <c:pt idx="12">
                  <c:v>-0.9</c:v>
                </c:pt>
                <c:pt idx="13">
                  <c:v>-3.4</c:v>
                </c:pt>
                <c:pt idx="14">
                  <c:v>9.9</c:v>
                </c:pt>
                <c:pt idx="15">
                  <c:v>3.7</c:v>
                </c:pt>
                <c:pt idx="16">
                  <c:v>6.3</c:v>
                </c:pt>
                <c:pt idx="17">
                  <c:v>4.3</c:v>
                </c:pt>
                <c:pt idx="18">
                  <c:v>4.2</c:v>
                </c:pt>
                <c:pt idx="19">
                  <c:v>2.5</c:v>
                </c:pt>
                <c:pt idx="20">
                  <c:v>3</c:v>
                </c:pt>
                <c:pt idx="21">
                  <c:v>2.5</c:v>
                </c:pt>
                <c:pt idx="22">
                  <c:v>4.8</c:v>
                </c:pt>
                <c:pt idx="23">
                  <c:v>2.8</c:v>
                </c:pt>
                <c:pt idx="24">
                  <c:v>3.6</c:v>
                </c:pt>
                <c:pt idx="25">
                  <c:v>5.2</c:v>
                </c:pt>
                <c:pt idx="26">
                  <c:v>-2.7</c:v>
                </c:pt>
                <c:pt idx="27">
                  <c:v>2.6</c:v>
                </c:pt>
                <c:pt idx="28">
                  <c:v>0.5</c:v>
                </c:pt>
                <c:pt idx="29">
                  <c:v>0.9</c:v>
                </c:pt>
                <c:pt idx="30">
                  <c:v>4.3</c:v>
                </c:pt>
                <c:pt idx="31">
                  <c:v>5.6</c:v>
                </c:pt>
                <c:pt idx="32">
                  <c:v>3.7</c:v>
                </c:pt>
                <c:pt idx="33">
                  <c:v>-0.5</c:v>
                </c:pt>
                <c:pt idx="34">
                  <c:v>-2</c:v>
                </c:pt>
                <c:pt idx="35">
                  <c:v>1.1000000000000001</c:v>
                </c:pt>
                <c:pt idx="36">
                  <c:v>0.1</c:v>
                </c:pt>
                <c:pt idx="37">
                  <c:v>-1.3</c:v>
                </c:pt>
                <c:pt idx="38">
                  <c:v>-1.2</c:v>
                </c:pt>
                <c:pt idx="39">
                  <c:v>2.7</c:v>
                </c:pt>
                <c:pt idx="40">
                  <c:v>0.4</c:v>
                </c:pt>
                <c:pt idx="41">
                  <c:v>2.6</c:v>
                </c:pt>
                <c:pt idx="42">
                  <c:v>-1.8</c:v>
                </c:pt>
                <c:pt idx="43">
                  <c:v>-2.5</c:v>
                </c:pt>
                <c:pt idx="44">
                  <c:v>1.5</c:v>
                </c:pt>
                <c:pt idx="45">
                  <c:v>3.5</c:v>
                </c:pt>
                <c:pt idx="46">
                  <c:v>0.6</c:v>
                </c:pt>
                <c:pt idx="47">
                  <c:v>2.5</c:v>
                </c:pt>
                <c:pt idx="48">
                  <c:v>-0.6</c:v>
                </c:pt>
                <c:pt idx="49">
                  <c:v>-1</c:v>
                </c:pt>
                <c:pt idx="50">
                  <c:v>8.4</c:v>
                </c:pt>
                <c:pt idx="51">
                  <c:v>-0.7</c:v>
                </c:pt>
                <c:pt idx="52">
                  <c:v>2</c:v>
                </c:pt>
                <c:pt idx="53">
                  <c:v>-0.1</c:v>
                </c:pt>
                <c:pt idx="54">
                  <c:v>-2</c:v>
                </c:pt>
                <c:pt idx="55">
                  <c:v>2.5</c:v>
                </c:pt>
                <c:pt idx="56">
                  <c:v>-1.3</c:v>
                </c:pt>
                <c:pt idx="57">
                  <c:v>-2.8</c:v>
                </c:pt>
                <c:pt idx="58">
                  <c:v>4.3</c:v>
                </c:pt>
                <c:pt idx="59">
                  <c:v>1</c:v>
                </c:pt>
                <c:pt idx="60">
                  <c:v>2.7</c:v>
                </c:pt>
                <c:pt idx="61">
                  <c:v>6</c:v>
                </c:pt>
                <c:pt idx="62">
                  <c:v>-5</c:v>
                </c:pt>
                <c:pt idx="63">
                  <c:v>2.5</c:v>
                </c:pt>
                <c:pt idx="64">
                  <c:v>3.4</c:v>
                </c:pt>
                <c:pt idx="65">
                  <c:v>3.7</c:v>
                </c:pt>
                <c:pt idx="66">
                  <c:v>9.5</c:v>
                </c:pt>
                <c:pt idx="67">
                  <c:v>6.2</c:v>
                </c:pt>
                <c:pt idx="68">
                  <c:v>5.3</c:v>
                </c:pt>
                <c:pt idx="69">
                  <c:v>9.4</c:v>
                </c:pt>
                <c:pt idx="70">
                  <c:v>6.7</c:v>
                </c:pt>
                <c:pt idx="71">
                  <c:v>7.5</c:v>
                </c:pt>
                <c:pt idx="72">
                  <c:v>8.1</c:v>
                </c:pt>
                <c:pt idx="73">
                  <c:v>6.4</c:v>
                </c:pt>
                <c:pt idx="74">
                  <c:v>11.3</c:v>
                </c:pt>
                <c:pt idx="75">
                  <c:v>6.2</c:v>
                </c:pt>
                <c:pt idx="76">
                  <c:v>4.5</c:v>
                </c:pt>
                <c:pt idx="77">
                  <c:v>9.9</c:v>
                </c:pt>
                <c:pt idx="78">
                  <c:v>7.4</c:v>
                </c:pt>
                <c:pt idx="79">
                  <c:v>8.5</c:v>
                </c:pt>
                <c:pt idx="80">
                  <c:v>13.1</c:v>
                </c:pt>
                <c:pt idx="81">
                  <c:v>14.9</c:v>
                </c:pt>
                <c:pt idx="82">
                  <c:v>13.7</c:v>
                </c:pt>
                <c:pt idx="83">
                  <c:v>13.3</c:v>
                </c:pt>
                <c:pt idx="84">
                  <c:v>9.5</c:v>
                </c:pt>
                <c:pt idx="85">
                  <c:v>6.3</c:v>
                </c:pt>
                <c:pt idx="86">
                  <c:v>2.4</c:v>
                </c:pt>
                <c:pt idx="87">
                  <c:v>1.6</c:v>
                </c:pt>
                <c:pt idx="88">
                  <c:v>5.3</c:v>
                </c:pt>
                <c:pt idx="89">
                  <c:v>1.7</c:v>
                </c:pt>
                <c:pt idx="90">
                  <c:v>-1.8</c:v>
                </c:pt>
                <c:pt idx="91">
                  <c:v>-1.7</c:v>
                </c:pt>
                <c:pt idx="92">
                  <c:v>-1.9</c:v>
                </c:pt>
                <c:pt idx="93">
                  <c:v>-5.2</c:v>
                </c:pt>
                <c:pt idx="94">
                  <c:v>-7.2</c:v>
                </c:pt>
                <c:pt idx="95">
                  <c:v>-5.3</c:v>
                </c:pt>
                <c:pt idx="96">
                  <c:v>-1.6</c:v>
                </c:pt>
                <c:pt idx="97">
                  <c:v>1.3</c:v>
                </c:pt>
                <c:pt idx="98">
                  <c:v>3.9</c:v>
                </c:pt>
                <c:pt idx="99">
                  <c:v>10.9</c:v>
                </c:pt>
                <c:pt idx="100">
                  <c:v>5.4</c:v>
                </c:pt>
                <c:pt idx="101">
                  <c:v>5.6</c:v>
                </c:pt>
                <c:pt idx="102">
                  <c:v>8.5</c:v>
                </c:pt>
                <c:pt idx="103">
                  <c:v>7.2</c:v>
                </c:pt>
                <c:pt idx="104">
                  <c:v>11</c:v>
                </c:pt>
                <c:pt idx="105">
                  <c:v>11.7</c:v>
                </c:pt>
                <c:pt idx="106">
                  <c:v>16.8</c:v>
                </c:pt>
                <c:pt idx="107">
                  <c:v>13.1</c:v>
                </c:pt>
                <c:pt idx="108">
                  <c:v>13.5</c:v>
                </c:pt>
                <c:pt idx="109">
                  <c:v>9.9</c:v>
                </c:pt>
                <c:pt idx="110">
                  <c:v>19.600000000000001</c:v>
                </c:pt>
                <c:pt idx="111">
                  <c:v>13.4</c:v>
                </c:pt>
                <c:pt idx="112">
                  <c:v>17.8</c:v>
                </c:pt>
                <c:pt idx="113">
                  <c:v>16.2</c:v>
                </c:pt>
                <c:pt idx="114">
                  <c:v>19.7</c:v>
                </c:pt>
                <c:pt idx="115">
                  <c:v>19.2</c:v>
                </c:pt>
                <c:pt idx="116">
                  <c:v>17.8</c:v>
                </c:pt>
                <c:pt idx="117">
                  <c:v>14.3</c:v>
                </c:pt>
                <c:pt idx="118">
                  <c:v>13.7</c:v>
                </c:pt>
                <c:pt idx="119">
                  <c:v>13.8</c:v>
                </c:pt>
                <c:pt idx="120">
                  <c:v>13.7</c:v>
                </c:pt>
                <c:pt idx="121">
                  <c:v>20</c:v>
                </c:pt>
                <c:pt idx="122">
                  <c:v>9.6</c:v>
                </c:pt>
                <c:pt idx="123">
                  <c:v>13.2</c:v>
                </c:pt>
                <c:pt idx="124">
                  <c:v>9.8000000000000007</c:v>
                </c:pt>
                <c:pt idx="125">
                  <c:v>14.8</c:v>
                </c:pt>
                <c:pt idx="126">
                  <c:v>9.9</c:v>
                </c:pt>
                <c:pt idx="127">
                  <c:v>11.4</c:v>
                </c:pt>
                <c:pt idx="128">
                  <c:v>9.8000000000000007</c:v>
                </c:pt>
              </c:numCache>
            </c:numRef>
          </c:val>
          <c:extLst>
            <c:ext xmlns:c16="http://schemas.microsoft.com/office/drawing/2014/chart" uri="{C3380CC4-5D6E-409C-BE32-E72D297353CC}">
              <c16:uniqueId val="{00000000-C1B2-43D4-8910-86B2F1058C48}"/>
            </c:ext>
          </c:extLst>
        </c:ser>
        <c:dLbls>
          <c:showLegendKey val="0"/>
          <c:showVal val="0"/>
          <c:showCatName val="0"/>
          <c:showSerName val="0"/>
          <c:showPercent val="0"/>
          <c:showBubbleSize val="0"/>
        </c:dLbls>
        <c:axId val="157406728"/>
        <c:axId val="157407120"/>
      </c:areaChart>
      <c:dateAx>
        <c:axId val="157406728"/>
        <c:scaling>
          <c:orientation val="minMax"/>
        </c:scaling>
        <c:delete val="0"/>
        <c:axPos val="b"/>
        <c:numFmt formatCode="[$-409]mmm\-yy;@" sourceLinked="0"/>
        <c:majorTickMark val="out"/>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ysClr val="windowText" lastClr="000000"/>
                </a:solidFill>
                <a:latin typeface="Taz SemiLight" panose="020B0403040502020204" pitchFamily="34" charset="0"/>
                <a:ea typeface="+mn-ea"/>
                <a:cs typeface="+mn-cs"/>
              </a:defRPr>
            </a:pPr>
            <a:endParaRPr lang="en-US"/>
          </a:p>
        </c:txPr>
        <c:crossAx val="157407120"/>
        <c:crosses val="autoZero"/>
        <c:auto val="1"/>
        <c:lblOffset val="100"/>
        <c:baseTimeUnit val="days"/>
        <c:majorUnit val="215"/>
        <c:majorTimeUnit val="days"/>
      </c:dateAx>
      <c:valAx>
        <c:axId val="157407120"/>
        <c:scaling>
          <c:orientation val="minMax"/>
          <c:max val="20"/>
          <c:min val="-7"/>
        </c:scaling>
        <c:delete val="0"/>
        <c:axPos val="l"/>
        <c:majorGridlines>
          <c:spPr>
            <a:ln w="9525" cap="flat" cmpd="sng" algn="ctr">
              <a:solidFill>
                <a:srgbClr val="00A2BD">
                  <a:alpha val="25000"/>
                </a:srgbClr>
              </a:solidFill>
              <a:prstDash val="dash"/>
              <a:round/>
            </a:ln>
            <a:effectLst/>
          </c:spPr>
        </c:majorGridlines>
        <c:title>
          <c:tx>
            <c:rich>
              <a:bodyPr rot="-5400000" spcFirstLastPara="1" vertOverflow="ellipsis" vert="horz" wrap="square" anchor="ctr" anchorCtr="1"/>
              <a:lstStyle/>
              <a:p>
                <a:pPr>
                  <a:defRPr sz="1600" b="0" i="0" u="none" strike="noStrike" kern="1200" baseline="0">
                    <a:solidFill>
                      <a:sysClr val="windowText" lastClr="000000"/>
                    </a:solidFill>
                    <a:latin typeface="Taz SemiLight" panose="020B0403040502020204" pitchFamily="34" charset="0"/>
                    <a:ea typeface="+mn-ea"/>
                    <a:cs typeface="+mn-cs"/>
                  </a:defRPr>
                </a:pPr>
                <a:r>
                  <a:rPr lang="en-US"/>
                  <a:t>% Growth</a:t>
                </a:r>
              </a:p>
            </c:rich>
          </c:tx>
          <c:layout>
            <c:manualLayout>
              <c:xMode val="edge"/>
              <c:yMode val="edge"/>
              <c:x val="8.8358730322615122E-3"/>
              <c:y val="0.30639311752697579"/>
            </c:manualLayout>
          </c:layout>
          <c:overlay val="0"/>
          <c:spPr>
            <a:noFill/>
            <a:ln>
              <a:noFill/>
            </a:ln>
            <a:effectLst/>
          </c:spPr>
          <c:txPr>
            <a:bodyPr rot="-5400000" spcFirstLastPara="1" vertOverflow="ellipsis" vert="horz" wrap="square" anchor="ctr" anchorCtr="1"/>
            <a:lstStyle/>
            <a:p>
              <a:pPr>
                <a:defRPr sz="1600" b="0" i="0" u="none" strike="noStrike" kern="1200" baseline="0">
                  <a:solidFill>
                    <a:sysClr val="windowText" lastClr="000000"/>
                  </a:solidFill>
                  <a:latin typeface="Taz SemiLight" panose="020B0403040502020204" pitchFamily="34" charset="0"/>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ysClr val="windowText" lastClr="000000"/>
                </a:solidFill>
                <a:latin typeface="Taz SemiLight" panose="020B0403040502020204" pitchFamily="34" charset="0"/>
                <a:ea typeface="+mn-ea"/>
                <a:cs typeface="+mn-cs"/>
              </a:defRPr>
            </a:pPr>
            <a:endParaRPr lang="en-US"/>
          </a:p>
        </c:txPr>
        <c:crossAx val="157406728"/>
        <c:crosses val="autoZero"/>
        <c:crossBetween val="midCat"/>
      </c:valAx>
      <c:spPr>
        <a:noFill/>
        <a:ln>
          <a:noFill/>
        </a:ln>
        <a:effectLst/>
      </c:spPr>
    </c:plotArea>
    <c:plotVisOnly val="1"/>
    <c:dispBlanksAs val="zero"/>
    <c:showDLblsOverMax val="0"/>
  </c:chart>
  <c:spPr>
    <a:noFill/>
    <a:ln>
      <a:noFill/>
    </a:ln>
    <a:effectLst/>
  </c:spPr>
  <c:txPr>
    <a:bodyPr/>
    <a:lstStyle/>
    <a:p>
      <a:pPr>
        <a:defRPr sz="1600">
          <a:solidFill>
            <a:sysClr val="windowText" lastClr="000000"/>
          </a:solidFill>
          <a:latin typeface="Taz SemiLight" panose="020B0403040502020204" pitchFamily="34" charset="0"/>
        </a:defRPr>
      </a:pPr>
      <a:endParaRPr lang="en-US"/>
    </a:p>
  </c:txPr>
  <c:externalData r:id="rId4">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solidFill>
              <a:srgbClr val="00A2BD"/>
            </a:solidFill>
            <a:ln w="22225">
              <a:solidFill>
                <a:srgbClr val="00A2BD"/>
              </a:solidFill>
            </a:ln>
            <a:effectLst>
              <a:outerShdw blurRad="40000" dist="23000" dir="5400000" rotWithShape="0">
                <a:srgbClr val="000000">
                  <a:alpha val="35000"/>
                </a:srgbClr>
              </a:outerShdw>
            </a:effectLst>
          </c:spPr>
          <c:invertIfNegative val="0"/>
          <c:dLbls>
            <c:numFmt formatCode="#,##0" sourceLinked="0"/>
            <c:spPr>
              <a:noFill/>
              <a:ln>
                <a:noFill/>
              </a:ln>
              <a:effectLst/>
            </c:spPr>
            <c:txPr>
              <a:bodyPr rot="-5400000" spcFirstLastPara="1" vertOverflow="ellipsis" wrap="square" anchor="ctr" anchorCtr="1"/>
              <a:lstStyle/>
              <a:p>
                <a:pPr>
                  <a:defRPr sz="1600" b="0" i="0" u="none" strike="noStrike" kern="1200" baseline="0">
                    <a:solidFill>
                      <a:sysClr val="windowText" lastClr="000000"/>
                    </a:solidFill>
                    <a:latin typeface="Taz SemiLight" panose="020B0403040502020204" pitchFamily="34" charset="0"/>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2">
                          <a:lumMod val="35000"/>
                          <a:lumOff val="65000"/>
                        </a:schemeClr>
                      </a:solidFill>
                    </a:ln>
                    <a:effectLst/>
                  </c:spPr>
                </c15:leaderLines>
              </c:ext>
            </c:extLst>
          </c:dLbls>
          <c:cat>
            <c:numRef>
              <c:f>GCFC!$A$2:$A$23</c:f>
              <c:numCache>
                <c:formatCode>m/d/yyyy</c:formatCode>
                <c:ptCount val="22"/>
                <c:pt idx="0">
                  <c:v>42643</c:v>
                </c:pt>
                <c:pt idx="1">
                  <c:v>42551</c:v>
                </c:pt>
                <c:pt idx="2">
                  <c:v>42460</c:v>
                </c:pt>
                <c:pt idx="3">
                  <c:v>42369</c:v>
                </c:pt>
                <c:pt idx="4">
                  <c:v>42277</c:v>
                </c:pt>
                <c:pt idx="5">
                  <c:v>42185</c:v>
                </c:pt>
                <c:pt idx="6">
                  <c:v>42094</c:v>
                </c:pt>
                <c:pt idx="7">
                  <c:v>42004</c:v>
                </c:pt>
                <c:pt idx="8">
                  <c:v>41912</c:v>
                </c:pt>
                <c:pt idx="9">
                  <c:v>41820</c:v>
                </c:pt>
                <c:pt idx="10">
                  <c:v>41729</c:v>
                </c:pt>
                <c:pt idx="11">
                  <c:v>41639</c:v>
                </c:pt>
                <c:pt idx="12">
                  <c:v>41547</c:v>
                </c:pt>
                <c:pt idx="13">
                  <c:v>41455</c:v>
                </c:pt>
                <c:pt idx="14">
                  <c:v>41364</c:v>
                </c:pt>
                <c:pt idx="15">
                  <c:v>41274</c:v>
                </c:pt>
                <c:pt idx="16">
                  <c:v>41182</c:v>
                </c:pt>
                <c:pt idx="17">
                  <c:v>41090</c:v>
                </c:pt>
                <c:pt idx="18">
                  <c:v>40999</c:v>
                </c:pt>
                <c:pt idx="19">
                  <c:v>40908</c:v>
                </c:pt>
                <c:pt idx="20">
                  <c:v>40816</c:v>
                </c:pt>
                <c:pt idx="21">
                  <c:v>40724</c:v>
                </c:pt>
              </c:numCache>
            </c:numRef>
          </c:cat>
          <c:val>
            <c:numRef>
              <c:f>GCFC!$B$2:$B$23</c:f>
              <c:numCache>
                <c:formatCode>General</c:formatCode>
                <c:ptCount val="22"/>
                <c:pt idx="0">
                  <c:v>27.1</c:v>
                </c:pt>
                <c:pt idx="1">
                  <c:v>28.3</c:v>
                </c:pt>
                <c:pt idx="2">
                  <c:v>26.9</c:v>
                </c:pt>
                <c:pt idx="3">
                  <c:v>27.6</c:v>
                </c:pt>
                <c:pt idx="4">
                  <c:v>31.4</c:v>
                </c:pt>
                <c:pt idx="5">
                  <c:v>31.6</c:v>
                </c:pt>
                <c:pt idx="6">
                  <c:v>30.1</c:v>
                </c:pt>
                <c:pt idx="7">
                  <c:v>29.9</c:v>
                </c:pt>
                <c:pt idx="8">
                  <c:v>31.1</c:v>
                </c:pt>
                <c:pt idx="9">
                  <c:v>32.200000000000003</c:v>
                </c:pt>
                <c:pt idx="10">
                  <c:v>31.1</c:v>
                </c:pt>
                <c:pt idx="11">
                  <c:v>31.2</c:v>
                </c:pt>
                <c:pt idx="12">
                  <c:v>32.1</c:v>
                </c:pt>
                <c:pt idx="13">
                  <c:v>32.200000000000003</c:v>
                </c:pt>
                <c:pt idx="14">
                  <c:v>34.6</c:v>
                </c:pt>
                <c:pt idx="15">
                  <c:v>32.6</c:v>
                </c:pt>
                <c:pt idx="16">
                  <c:v>32.9</c:v>
                </c:pt>
                <c:pt idx="17">
                  <c:v>33.299999999999997</c:v>
                </c:pt>
                <c:pt idx="18">
                  <c:v>32.9</c:v>
                </c:pt>
                <c:pt idx="19">
                  <c:v>32.799999999999997</c:v>
                </c:pt>
                <c:pt idx="20">
                  <c:v>36.200000000000003</c:v>
                </c:pt>
                <c:pt idx="21">
                  <c:v>35.799999999999997</c:v>
                </c:pt>
              </c:numCache>
            </c:numRef>
          </c:val>
          <c:extLst>
            <c:ext xmlns:c16="http://schemas.microsoft.com/office/drawing/2014/chart" uri="{C3380CC4-5D6E-409C-BE32-E72D297353CC}">
              <c16:uniqueId val="{00000000-2E7E-41AA-96AE-A26CD1DC06CC}"/>
            </c:ext>
          </c:extLst>
        </c:ser>
        <c:dLbls>
          <c:showLegendKey val="0"/>
          <c:showVal val="0"/>
          <c:showCatName val="0"/>
          <c:showSerName val="0"/>
          <c:showPercent val="0"/>
          <c:showBubbleSize val="0"/>
        </c:dLbls>
        <c:gapWidth val="100"/>
        <c:overlap val="-24"/>
        <c:axId val="185267728"/>
        <c:axId val="185268120"/>
      </c:barChart>
      <c:dateAx>
        <c:axId val="185267728"/>
        <c:scaling>
          <c:orientation val="minMax"/>
        </c:scaling>
        <c:delete val="0"/>
        <c:axPos val="b"/>
        <c:numFmt formatCode="[$-409]mmm\-yy;@" sourceLinked="0"/>
        <c:majorTickMark val="none"/>
        <c:minorTickMark val="none"/>
        <c:tickLblPos val="nextTo"/>
        <c:spPr>
          <a:noFill/>
          <a:ln w="9525" cap="flat" cmpd="sng" algn="ctr">
            <a:solidFill>
              <a:schemeClr val="tx2">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ysClr val="windowText" lastClr="000000"/>
                </a:solidFill>
                <a:latin typeface="Taz SemiLight" panose="020B0403040502020204" pitchFamily="34" charset="0"/>
                <a:ea typeface="+mn-ea"/>
                <a:cs typeface="+mn-cs"/>
              </a:defRPr>
            </a:pPr>
            <a:endParaRPr lang="en-US"/>
          </a:p>
        </c:txPr>
        <c:crossAx val="185268120"/>
        <c:crosses val="autoZero"/>
        <c:auto val="1"/>
        <c:lblOffset val="100"/>
        <c:baseTimeUnit val="months"/>
      </c:dateAx>
      <c:valAx>
        <c:axId val="185268120"/>
        <c:scaling>
          <c:orientation val="minMax"/>
        </c:scaling>
        <c:delete val="0"/>
        <c:axPos val="l"/>
        <c:majorGridlines>
          <c:spPr>
            <a:ln w="9525" cap="flat" cmpd="sng" algn="ctr">
              <a:solidFill>
                <a:srgbClr val="00A2BD">
                  <a:alpha val="37000"/>
                </a:srgbClr>
              </a:solidFill>
              <a:prstDash val="dash"/>
              <a:round/>
            </a:ln>
            <a:effectLst/>
          </c:spPr>
        </c:majorGridlines>
        <c:title>
          <c:tx>
            <c:rich>
              <a:bodyPr rot="-5400000" spcFirstLastPara="1" vertOverflow="ellipsis" vert="horz" wrap="square" anchor="ctr" anchorCtr="1"/>
              <a:lstStyle/>
              <a:p>
                <a:pPr>
                  <a:defRPr sz="1600" b="0" i="0" u="none" strike="noStrike" kern="1200" baseline="0">
                    <a:solidFill>
                      <a:sysClr val="windowText" lastClr="000000"/>
                    </a:solidFill>
                    <a:latin typeface="Taz SemiLight" panose="020B0403040502020204" pitchFamily="34" charset="0"/>
                    <a:ea typeface="+mn-ea"/>
                    <a:cs typeface="+mn-cs"/>
                  </a:defRPr>
                </a:pPr>
                <a:r>
                  <a:rPr lang="en-US"/>
                  <a:t>% of GDP</a:t>
                </a:r>
              </a:p>
            </c:rich>
          </c:tx>
          <c:overlay val="0"/>
          <c:spPr>
            <a:noFill/>
            <a:ln>
              <a:noFill/>
            </a:ln>
            <a:effectLst/>
          </c:spPr>
          <c:txPr>
            <a:bodyPr rot="-5400000" spcFirstLastPara="1" vertOverflow="ellipsis" vert="horz" wrap="square" anchor="ctr" anchorCtr="1"/>
            <a:lstStyle/>
            <a:p>
              <a:pPr>
                <a:defRPr sz="1600" b="0" i="0" u="none" strike="noStrike" kern="1200" baseline="0">
                  <a:solidFill>
                    <a:sysClr val="windowText" lastClr="000000"/>
                  </a:solidFill>
                  <a:latin typeface="Taz SemiLight" panose="020B0403040502020204" pitchFamily="34" charset="0"/>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ysClr val="windowText" lastClr="000000"/>
                </a:solidFill>
                <a:latin typeface="Taz SemiLight" panose="020B0403040502020204" pitchFamily="34" charset="0"/>
                <a:ea typeface="+mn-ea"/>
                <a:cs typeface="+mn-cs"/>
              </a:defRPr>
            </a:pPr>
            <a:endParaRPr lang="en-US"/>
          </a:p>
        </c:txPr>
        <c:crossAx val="185267728"/>
        <c:crosses val="autoZero"/>
        <c:crossBetween val="between"/>
      </c:valAx>
      <c:spPr>
        <a:noFill/>
        <a:ln>
          <a:noFill/>
        </a:ln>
        <a:effectLst/>
      </c:spPr>
    </c:plotArea>
    <c:plotVisOnly val="1"/>
    <c:dispBlanksAs val="gap"/>
    <c:showDLblsOverMax val="0"/>
  </c:chart>
  <c:spPr>
    <a:noFill/>
    <a:ln>
      <a:noFill/>
    </a:ln>
    <a:effectLst/>
  </c:spPr>
  <c:txPr>
    <a:bodyPr/>
    <a:lstStyle/>
    <a:p>
      <a:pPr>
        <a:defRPr sz="1600" b="0">
          <a:solidFill>
            <a:sysClr val="windowText" lastClr="000000"/>
          </a:solidFill>
          <a:latin typeface="Taz SemiLight" panose="020B0403040502020204" pitchFamily="34" charset="0"/>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PMI!$B$69</c:f>
              <c:strCache>
                <c:ptCount val="1"/>
                <c:pt idx="0">
                  <c:v>Mfg PMI</c:v>
                </c:pt>
              </c:strCache>
            </c:strRef>
          </c:tx>
          <c:spPr>
            <a:ln w="28575" cap="rnd">
              <a:solidFill>
                <a:srgbClr val="FF7D00"/>
              </a:solidFill>
              <a:round/>
            </a:ln>
            <a:effectLst/>
          </c:spPr>
          <c:marker>
            <c:symbol val="none"/>
          </c:marker>
          <c:cat>
            <c:numRef>
              <c:f>PMI!$A$70:$A$203</c:f>
              <c:numCache>
                <c:formatCode>mmm\-yy</c:formatCode>
                <c:ptCount val="134"/>
                <c:pt idx="0">
                  <c:v>38687</c:v>
                </c:pt>
                <c:pt idx="1">
                  <c:v>38718</c:v>
                </c:pt>
                <c:pt idx="2">
                  <c:v>38749</c:v>
                </c:pt>
                <c:pt idx="3">
                  <c:v>38777</c:v>
                </c:pt>
                <c:pt idx="4">
                  <c:v>38808</c:v>
                </c:pt>
                <c:pt idx="5">
                  <c:v>38838</c:v>
                </c:pt>
                <c:pt idx="6">
                  <c:v>38869</c:v>
                </c:pt>
                <c:pt idx="7">
                  <c:v>38899</c:v>
                </c:pt>
                <c:pt idx="8">
                  <c:v>38930</c:v>
                </c:pt>
                <c:pt idx="9">
                  <c:v>38961</c:v>
                </c:pt>
                <c:pt idx="10">
                  <c:v>38991</c:v>
                </c:pt>
                <c:pt idx="11">
                  <c:v>39022</c:v>
                </c:pt>
                <c:pt idx="12">
                  <c:v>39052</c:v>
                </c:pt>
                <c:pt idx="13">
                  <c:v>39083</c:v>
                </c:pt>
                <c:pt idx="14">
                  <c:v>39114</c:v>
                </c:pt>
                <c:pt idx="15">
                  <c:v>39142</c:v>
                </c:pt>
                <c:pt idx="16">
                  <c:v>39173</c:v>
                </c:pt>
                <c:pt idx="17">
                  <c:v>39203</c:v>
                </c:pt>
                <c:pt idx="18">
                  <c:v>39234</c:v>
                </c:pt>
                <c:pt idx="19">
                  <c:v>39264</c:v>
                </c:pt>
                <c:pt idx="20">
                  <c:v>39295</c:v>
                </c:pt>
                <c:pt idx="21">
                  <c:v>39326</c:v>
                </c:pt>
                <c:pt idx="22">
                  <c:v>39356</c:v>
                </c:pt>
                <c:pt idx="23">
                  <c:v>39387</c:v>
                </c:pt>
                <c:pt idx="24">
                  <c:v>39417</c:v>
                </c:pt>
                <c:pt idx="25">
                  <c:v>39448</c:v>
                </c:pt>
                <c:pt idx="26">
                  <c:v>39479</c:v>
                </c:pt>
                <c:pt idx="27">
                  <c:v>39508</c:v>
                </c:pt>
                <c:pt idx="28">
                  <c:v>39539</c:v>
                </c:pt>
                <c:pt idx="29">
                  <c:v>39569</c:v>
                </c:pt>
                <c:pt idx="30">
                  <c:v>39600</c:v>
                </c:pt>
                <c:pt idx="31">
                  <c:v>39630</c:v>
                </c:pt>
                <c:pt idx="32">
                  <c:v>39661</c:v>
                </c:pt>
                <c:pt idx="33">
                  <c:v>39692</c:v>
                </c:pt>
                <c:pt idx="34">
                  <c:v>39722</c:v>
                </c:pt>
                <c:pt idx="35">
                  <c:v>39753</c:v>
                </c:pt>
                <c:pt idx="36">
                  <c:v>39783</c:v>
                </c:pt>
                <c:pt idx="37">
                  <c:v>39814</c:v>
                </c:pt>
                <c:pt idx="38">
                  <c:v>39845</c:v>
                </c:pt>
                <c:pt idx="39">
                  <c:v>39873</c:v>
                </c:pt>
                <c:pt idx="40">
                  <c:v>39904</c:v>
                </c:pt>
                <c:pt idx="41">
                  <c:v>39934</c:v>
                </c:pt>
                <c:pt idx="42">
                  <c:v>39965</c:v>
                </c:pt>
                <c:pt idx="43">
                  <c:v>39995</c:v>
                </c:pt>
                <c:pt idx="44">
                  <c:v>40026</c:v>
                </c:pt>
                <c:pt idx="45">
                  <c:v>40057</c:v>
                </c:pt>
                <c:pt idx="46">
                  <c:v>40087</c:v>
                </c:pt>
                <c:pt idx="47">
                  <c:v>40118</c:v>
                </c:pt>
                <c:pt idx="48">
                  <c:v>40148</c:v>
                </c:pt>
                <c:pt idx="49">
                  <c:v>40179</c:v>
                </c:pt>
                <c:pt idx="50">
                  <c:v>40210</c:v>
                </c:pt>
                <c:pt idx="51">
                  <c:v>40238</c:v>
                </c:pt>
                <c:pt idx="52">
                  <c:v>40269</c:v>
                </c:pt>
                <c:pt idx="53">
                  <c:v>40299</c:v>
                </c:pt>
                <c:pt idx="54">
                  <c:v>40330</c:v>
                </c:pt>
                <c:pt idx="55">
                  <c:v>40360</c:v>
                </c:pt>
                <c:pt idx="56">
                  <c:v>40391</c:v>
                </c:pt>
                <c:pt idx="57">
                  <c:v>40422</c:v>
                </c:pt>
                <c:pt idx="58">
                  <c:v>40452</c:v>
                </c:pt>
                <c:pt idx="59">
                  <c:v>40483</c:v>
                </c:pt>
                <c:pt idx="60">
                  <c:v>40513</c:v>
                </c:pt>
                <c:pt idx="61">
                  <c:v>40544</c:v>
                </c:pt>
                <c:pt idx="62">
                  <c:v>40575</c:v>
                </c:pt>
                <c:pt idx="63">
                  <c:v>40603</c:v>
                </c:pt>
                <c:pt idx="64">
                  <c:v>40634</c:v>
                </c:pt>
                <c:pt idx="65">
                  <c:v>40664</c:v>
                </c:pt>
                <c:pt idx="66">
                  <c:v>40695</c:v>
                </c:pt>
                <c:pt idx="67">
                  <c:v>40725</c:v>
                </c:pt>
                <c:pt idx="68">
                  <c:v>40756</c:v>
                </c:pt>
                <c:pt idx="69">
                  <c:v>40787</c:v>
                </c:pt>
                <c:pt idx="70">
                  <c:v>40817</c:v>
                </c:pt>
                <c:pt idx="71">
                  <c:v>40848</c:v>
                </c:pt>
                <c:pt idx="72">
                  <c:v>40878</c:v>
                </c:pt>
                <c:pt idx="73">
                  <c:v>40909</c:v>
                </c:pt>
                <c:pt idx="74">
                  <c:v>40940</c:v>
                </c:pt>
                <c:pt idx="75">
                  <c:v>40969</c:v>
                </c:pt>
                <c:pt idx="76">
                  <c:v>41000</c:v>
                </c:pt>
                <c:pt idx="77">
                  <c:v>41030</c:v>
                </c:pt>
                <c:pt idx="78">
                  <c:v>41061</c:v>
                </c:pt>
                <c:pt idx="79">
                  <c:v>41091</c:v>
                </c:pt>
                <c:pt idx="80">
                  <c:v>41122</c:v>
                </c:pt>
                <c:pt idx="81">
                  <c:v>41153</c:v>
                </c:pt>
                <c:pt idx="82">
                  <c:v>41183</c:v>
                </c:pt>
                <c:pt idx="83">
                  <c:v>41214</c:v>
                </c:pt>
                <c:pt idx="84">
                  <c:v>41244</c:v>
                </c:pt>
                <c:pt idx="85">
                  <c:v>41275</c:v>
                </c:pt>
                <c:pt idx="86">
                  <c:v>41306</c:v>
                </c:pt>
                <c:pt idx="87">
                  <c:v>41334</c:v>
                </c:pt>
                <c:pt idx="88">
                  <c:v>41365</c:v>
                </c:pt>
                <c:pt idx="89">
                  <c:v>41395</c:v>
                </c:pt>
                <c:pt idx="90">
                  <c:v>41426</c:v>
                </c:pt>
                <c:pt idx="91">
                  <c:v>41456</c:v>
                </c:pt>
                <c:pt idx="92">
                  <c:v>41487</c:v>
                </c:pt>
                <c:pt idx="93">
                  <c:v>41518</c:v>
                </c:pt>
                <c:pt idx="94">
                  <c:v>41548</c:v>
                </c:pt>
                <c:pt idx="95">
                  <c:v>41579</c:v>
                </c:pt>
                <c:pt idx="96">
                  <c:v>41609</c:v>
                </c:pt>
                <c:pt idx="97">
                  <c:v>41640</c:v>
                </c:pt>
                <c:pt idx="98">
                  <c:v>41671</c:v>
                </c:pt>
                <c:pt idx="99">
                  <c:v>41699</c:v>
                </c:pt>
                <c:pt idx="100">
                  <c:v>41730</c:v>
                </c:pt>
                <c:pt idx="101">
                  <c:v>41760</c:v>
                </c:pt>
                <c:pt idx="102">
                  <c:v>41791</c:v>
                </c:pt>
                <c:pt idx="103">
                  <c:v>41821</c:v>
                </c:pt>
                <c:pt idx="104">
                  <c:v>41852</c:v>
                </c:pt>
                <c:pt idx="105">
                  <c:v>41883</c:v>
                </c:pt>
                <c:pt idx="106">
                  <c:v>41913</c:v>
                </c:pt>
                <c:pt idx="107">
                  <c:v>41944</c:v>
                </c:pt>
                <c:pt idx="108">
                  <c:v>41974</c:v>
                </c:pt>
                <c:pt idx="109">
                  <c:v>42005</c:v>
                </c:pt>
                <c:pt idx="110">
                  <c:v>42036</c:v>
                </c:pt>
                <c:pt idx="111">
                  <c:v>42064</c:v>
                </c:pt>
                <c:pt idx="112">
                  <c:v>42095</c:v>
                </c:pt>
                <c:pt idx="113">
                  <c:v>42125</c:v>
                </c:pt>
                <c:pt idx="114">
                  <c:v>42156</c:v>
                </c:pt>
                <c:pt idx="115">
                  <c:v>42186</c:v>
                </c:pt>
                <c:pt idx="116">
                  <c:v>42217</c:v>
                </c:pt>
                <c:pt idx="117">
                  <c:v>42248</c:v>
                </c:pt>
                <c:pt idx="118">
                  <c:v>42278</c:v>
                </c:pt>
                <c:pt idx="119">
                  <c:v>42309</c:v>
                </c:pt>
                <c:pt idx="120">
                  <c:v>42339</c:v>
                </c:pt>
                <c:pt idx="121">
                  <c:v>42370</c:v>
                </c:pt>
                <c:pt idx="122">
                  <c:v>42401</c:v>
                </c:pt>
                <c:pt idx="123">
                  <c:v>42430</c:v>
                </c:pt>
                <c:pt idx="124">
                  <c:v>42461</c:v>
                </c:pt>
                <c:pt idx="125">
                  <c:v>42491</c:v>
                </c:pt>
                <c:pt idx="126">
                  <c:v>42522</c:v>
                </c:pt>
                <c:pt idx="127">
                  <c:v>42552</c:v>
                </c:pt>
                <c:pt idx="128">
                  <c:v>42583</c:v>
                </c:pt>
                <c:pt idx="129">
                  <c:v>42614</c:v>
                </c:pt>
                <c:pt idx="130">
                  <c:v>42644</c:v>
                </c:pt>
                <c:pt idx="131">
                  <c:v>42675</c:v>
                </c:pt>
                <c:pt idx="132">
                  <c:v>42705</c:v>
                </c:pt>
                <c:pt idx="133">
                  <c:v>42736</c:v>
                </c:pt>
              </c:numCache>
            </c:numRef>
          </c:cat>
          <c:val>
            <c:numRef>
              <c:f>PMI!$B$70:$B$203</c:f>
              <c:numCache>
                <c:formatCode>0.0</c:formatCode>
                <c:ptCount val="134"/>
                <c:pt idx="0">
                  <c:v>55.770523578404998</c:v>
                </c:pt>
                <c:pt idx="1">
                  <c:v>55.058084020510002</c:v>
                </c:pt>
                <c:pt idx="2">
                  <c:v>56.254459941245003</c:v>
                </c:pt>
                <c:pt idx="3">
                  <c:v>55.090935075787002</c:v>
                </c:pt>
                <c:pt idx="4">
                  <c:v>56.761707960589</c:v>
                </c:pt>
                <c:pt idx="5">
                  <c:v>57.718071654372999</c:v>
                </c:pt>
                <c:pt idx="6">
                  <c:v>56.816276737232002</c:v>
                </c:pt>
                <c:pt idx="7">
                  <c:v>55.807950628131003</c:v>
                </c:pt>
                <c:pt idx="8">
                  <c:v>57.874301075269003</c:v>
                </c:pt>
                <c:pt idx="9">
                  <c:v>59.001759553036997</c:v>
                </c:pt>
                <c:pt idx="10">
                  <c:v>59.304577464788998</c:v>
                </c:pt>
                <c:pt idx="11">
                  <c:v>58.942812702003998</c:v>
                </c:pt>
                <c:pt idx="12">
                  <c:v>56.558178521545997</c:v>
                </c:pt>
                <c:pt idx="13">
                  <c:v>55.286885245901999</c:v>
                </c:pt>
                <c:pt idx="14">
                  <c:v>53.632207628423998</c:v>
                </c:pt>
                <c:pt idx="15">
                  <c:v>53.003614076547002</c:v>
                </c:pt>
                <c:pt idx="16">
                  <c:v>53.814808953072998</c:v>
                </c:pt>
                <c:pt idx="17">
                  <c:v>53.372093754933999</c:v>
                </c:pt>
                <c:pt idx="18">
                  <c:v>53.238892892099997</c:v>
                </c:pt>
                <c:pt idx="19">
                  <c:v>52.908127031827</c:v>
                </c:pt>
                <c:pt idx="20">
                  <c:v>57.928164997890001</c:v>
                </c:pt>
                <c:pt idx="21">
                  <c:v>59.27987383955</c:v>
                </c:pt>
                <c:pt idx="22">
                  <c:v>61.657336010549002</c:v>
                </c:pt>
                <c:pt idx="23">
                  <c:v>60.852071891336998</c:v>
                </c:pt>
                <c:pt idx="24">
                  <c:v>61.853875939550001</c:v>
                </c:pt>
                <c:pt idx="25">
                  <c:v>60.662855414017997</c:v>
                </c:pt>
                <c:pt idx="26">
                  <c:v>59.450763620967003</c:v>
                </c:pt>
                <c:pt idx="27">
                  <c:v>57.493046653215998</c:v>
                </c:pt>
                <c:pt idx="28">
                  <c:v>57.473469875863003</c:v>
                </c:pt>
                <c:pt idx="29">
                  <c:v>57.445880813183997</c:v>
                </c:pt>
                <c:pt idx="30">
                  <c:v>58.629839955759003</c:v>
                </c:pt>
                <c:pt idx="31">
                  <c:v>57</c:v>
                </c:pt>
                <c:pt idx="32">
                  <c:v>57</c:v>
                </c:pt>
                <c:pt idx="33">
                  <c:v>56.5</c:v>
                </c:pt>
                <c:pt idx="34">
                  <c:v>53</c:v>
                </c:pt>
                <c:pt idx="35">
                  <c:v>46</c:v>
                </c:pt>
                <c:pt idx="36">
                  <c:v>45</c:v>
                </c:pt>
                <c:pt idx="37">
                  <c:v>46.5</c:v>
                </c:pt>
                <c:pt idx="38">
                  <c:v>47</c:v>
                </c:pt>
                <c:pt idx="39">
                  <c:v>50</c:v>
                </c:pt>
                <c:pt idx="40">
                  <c:v>53.5</c:v>
                </c:pt>
                <c:pt idx="41">
                  <c:v>55.1</c:v>
                </c:pt>
                <c:pt idx="42">
                  <c:v>55</c:v>
                </c:pt>
                <c:pt idx="43">
                  <c:v>60</c:v>
                </c:pt>
                <c:pt idx="44">
                  <c:v>56.2</c:v>
                </c:pt>
                <c:pt idx="45">
                  <c:v>55</c:v>
                </c:pt>
                <c:pt idx="46">
                  <c:v>54.5</c:v>
                </c:pt>
                <c:pt idx="47">
                  <c:v>53</c:v>
                </c:pt>
                <c:pt idx="48">
                  <c:v>55.6</c:v>
                </c:pt>
                <c:pt idx="49">
                  <c:v>57.5</c:v>
                </c:pt>
                <c:pt idx="50">
                  <c:v>58</c:v>
                </c:pt>
                <c:pt idx="51">
                  <c:v>57.5</c:v>
                </c:pt>
                <c:pt idx="52">
                  <c:v>57.4</c:v>
                </c:pt>
                <c:pt idx="53">
                  <c:v>58.5</c:v>
                </c:pt>
                <c:pt idx="54">
                  <c:v>57.2</c:v>
                </c:pt>
                <c:pt idx="55">
                  <c:v>57.2</c:v>
                </c:pt>
                <c:pt idx="56">
                  <c:v>57</c:v>
                </c:pt>
                <c:pt idx="57">
                  <c:v>55.8</c:v>
                </c:pt>
                <c:pt idx="58">
                  <c:v>57.2</c:v>
                </c:pt>
                <c:pt idx="59">
                  <c:v>57.7</c:v>
                </c:pt>
                <c:pt idx="60">
                  <c:v>57</c:v>
                </c:pt>
                <c:pt idx="61">
                  <c:v>57</c:v>
                </c:pt>
                <c:pt idx="62">
                  <c:v>57.4</c:v>
                </c:pt>
                <c:pt idx="63">
                  <c:v>57.6</c:v>
                </c:pt>
                <c:pt idx="64">
                  <c:v>58</c:v>
                </c:pt>
                <c:pt idx="65">
                  <c:v>57.5</c:v>
                </c:pt>
                <c:pt idx="66">
                  <c:v>55.3</c:v>
                </c:pt>
                <c:pt idx="67">
                  <c:v>53.6</c:v>
                </c:pt>
                <c:pt idx="68">
                  <c:v>52.6</c:v>
                </c:pt>
                <c:pt idx="69">
                  <c:v>50.4</c:v>
                </c:pt>
                <c:pt idx="70">
                  <c:v>52</c:v>
                </c:pt>
                <c:pt idx="71">
                  <c:v>51</c:v>
                </c:pt>
                <c:pt idx="72">
                  <c:v>54.2</c:v>
                </c:pt>
                <c:pt idx="73">
                  <c:v>57.5</c:v>
                </c:pt>
                <c:pt idx="74">
                  <c:v>56.6</c:v>
                </c:pt>
                <c:pt idx="75">
                  <c:v>54.7</c:v>
                </c:pt>
                <c:pt idx="76">
                  <c:v>54.9</c:v>
                </c:pt>
                <c:pt idx="77">
                  <c:v>54.8</c:v>
                </c:pt>
                <c:pt idx="78">
                  <c:v>55</c:v>
                </c:pt>
                <c:pt idx="79">
                  <c:v>52.9</c:v>
                </c:pt>
                <c:pt idx="80">
                  <c:v>52.8</c:v>
                </c:pt>
                <c:pt idx="81">
                  <c:v>52.8</c:v>
                </c:pt>
                <c:pt idx="82">
                  <c:v>52.9</c:v>
                </c:pt>
                <c:pt idx="83">
                  <c:v>53.7</c:v>
                </c:pt>
                <c:pt idx="84">
                  <c:v>54.7</c:v>
                </c:pt>
                <c:pt idx="85">
                  <c:v>53.2</c:v>
                </c:pt>
                <c:pt idx="86">
                  <c:v>54.2</c:v>
                </c:pt>
                <c:pt idx="87">
                  <c:v>52</c:v>
                </c:pt>
                <c:pt idx="88">
                  <c:v>51</c:v>
                </c:pt>
                <c:pt idx="89">
                  <c:v>50.1</c:v>
                </c:pt>
                <c:pt idx="90">
                  <c:v>50.3</c:v>
                </c:pt>
                <c:pt idx="91">
                  <c:v>50.1</c:v>
                </c:pt>
                <c:pt idx="92">
                  <c:v>48.5</c:v>
                </c:pt>
                <c:pt idx="93">
                  <c:v>49.6</c:v>
                </c:pt>
                <c:pt idx="94">
                  <c:v>49.6</c:v>
                </c:pt>
                <c:pt idx="95">
                  <c:v>51.3</c:v>
                </c:pt>
                <c:pt idx="96">
                  <c:v>50.7</c:v>
                </c:pt>
                <c:pt idx="97">
                  <c:v>51.4</c:v>
                </c:pt>
                <c:pt idx="98">
                  <c:v>52.5</c:v>
                </c:pt>
                <c:pt idx="99">
                  <c:v>51.3</c:v>
                </c:pt>
                <c:pt idx="100">
                  <c:v>51.3</c:v>
                </c:pt>
                <c:pt idx="101">
                  <c:v>51.4</c:v>
                </c:pt>
                <c:pt idx="102">
                  <c:v>51.5</c:v>
                </c:pt>
                <c:pt idx="103">
                  <c:v>53</c:v>
                </c:pt>
                <c:pt idx="104">
                  <c:v>52.4</c:v>
                </c:pt>
                <c:pt idx="105">
                  <c:v>51</c:v>
                </c:pt>
                <c:pt idx="106">
                  <c:v>51.6</c:v>
                </c:pt>
                <c:pt idx="107">
                  <c:v>53.3</c:v>
                </c:pt>
                <c:pt idx="108">
                  <c:v>54.5</c:v>
                </c:pt>
                <c:pt idx="109">
                  <c:v>52.9</c:v>
                </c:pt>
                <c:pt idx="110">
                  <c:v>51.2</c:v>
                </c:pt>
                <c:pt idx="111">
                  <c:v>52.1</c:v>
                </c:pt>
                <c:pt idx="112">
                  <c:v>51.3</c:v>
                </c:pt>
                <c:pt idx="113">
                  <c:v>52.6</c:v>
                </c:pt>
                <c:pt idx="114">
                  <c:v>51.3</c:v>
                </c:pt>
                <c:pt idx="115">
                  <c:v>52.7</c:v>
                </c:pt>
                <c:pt idx="116">
                  <c:v>52.3</c:v>
                </c:pt>
                <c:pt idx="117">
                  <c:v>51.2</c:v>
                </c:pt>
                <c:pt idx="118">
                  <c:v>50.7</c:v>
                </c:pt>
                <c:pt idx="119">
                  <c:v>50.3</c:v>
                </c:pt>
                <c:pt idx="120">
                  <c:v>49.1</c:v>
                </c:pt>
                <c:pt idx="121">
                  <c:v>51.1</c:v>
                </c:pt>
                <c:pt idx="122">
                  <c:v>51.1</c:v>
                </c:pt>
                <c:pt idx="123">
                  <c:v>52.4</c:v>
                </c:pt>
                <c:pt idx="124">
                  <c:v>50.5</c:v>
                </c:pt>
                <c:pt idx="125">
                  <c:v>50.7</c:v>
                </c:pt>
                <c:pt idx="126">
                  <c:v>51.7</c:v>
                </c:pt>
                <c:pt idx="127">
                  <c:v>51.8</c:v>
                </c:pt>
                <c:pt idx="128">
                  <c:v>52.6</c:v>
                </c:pt>
                <c:pt idx="129">
                  <c:v>52.1</c:v>
                </c:pt>
                <c:pt idx="130">
                  <c:v>54.4</c:v>
                </c:pt>
                <c:pt idx="131">
                  <c:v>52.3</c:v>
                </c:pt>
                <c:pt idx="132">
                  <c:v>49.6</c:v>
                </c:pt>
                <c:pt idx="133">
                  <c:v>50.4</c:v>
                </c:pt>
              </c:numCache>
            </c:numRef>
          </c:val>
          <c:smooth val="0"/>
          <c:extLst>
            <c:ext xmlns:c16="http://schemas.microsoft.com/office/drawing/2014/chart" uri="{C3380CC4-5D6E-409C-BE32-E72D297353CC}">
              <c16:uniqueId val="{00000000-B67E-4DD7-8B49-47C2DB0627B1}"/>
            </c:ext>
          </c:extLst>
        </c:ser>
        <c:ser>
          <c:idx val="1"/>
          <c:order val="1"/>
          <c:tx>
            <c:strRef>
              <c:f>PMI!$C$69</c:f>
              <c:strCache>
                <c:ptCount val="1"/>
                <c:pt idx="0">
                  <c:v>Service PMI</c:v>
                </c:pt>
              </c:strCache>
            </c:strRef>
          </c:tx>
          <c:spPr>
            <a:ln w="28575" cap="rnd">
              <a:solidFill>
                <a:srgbClr val="00A2BD"/>
              </a:solidFill>
              <a:round/>
            </a:ln>
            <a:effectLst/>
          </c:spPr>
          <c:marker>
            <c:symbol val="none"/>
          </c:marker>
          <c:cat>
            <c:numRef>
              <c:f>PMI!$A$70:$A$203</c:f>
              <c:numCache>
                <c:formatCode>mmm\-yy</c:formatCode>
                <c:ptCount val="134"/>
                <c:pt idx="0">
                  <c:v>38687</c:v>
                </c:pt>
                <c:pt idx="1">
                  <c:v>38718</c:v>
                </c:pt>
                <c:pt idx="2">
                  <c:v>38749</c:v>
                </c:pt>
                <c:pt idx="3">
                  <c:v>38777</c:v>
                </c:pt>
                <c:pt idx="4">
                  <c:v>38808</c:v>
                </c:pt>
                <c:pt idx="5">
                  <c:v>38838</c:v>
                </c:pt>
                <c:pt idx="6">
                  <c:v>38869</c:v>
                </c:pt>
                <c:pt idx="7">
                  <c:v>38899</c:v>
                </c:pt>
                <c:pt idx="8">
                  <c:v>38930</c:v>
                </c:pt>
                <c:pt idx="9">
                  <c:v>38961</c:v>
                </c:pt>
                <c:pt idx="10">
                  <c:v>38991</c:v>
                </c:pt>
                <c:pt idx="11">
                  <c:v>39022</c:v>
                </c:pt>
                <c:pt idx="12">
                  <c:v>39052</c:v>
                </c:pt>
                <c:pt idx="13">
                  <c:v>39083</c:v>
                </c:pt>
                <c:pt idx="14">
                  <c:v>39114</c:v>
                </c:pt>
                <c:pt idx="15">
                  <c:v>39142</c:v>
                </c:pt>
                <c:pt idx="16">
                  <c:v>39173</c:v>
                </c:pt>
                <c:pt idx="17">
                  <c:v>39203</c:v>
                </c:pt>
                <c:pt idx="18">
                  <c:v>39234</c:v>
                </c:pt>
                <c:pt idx="19">
                  <c:v>39264</c:v>
                </c:pt>
                <c:pt idx="20">
                  <c:v>39295</c:v>
                </c:pt>
                <c:pt idx="21">
                  <c:v>39326</c:v>
                </c:pt>
                <c:pt idx="22">
                  <c:v>39356</c:v>
                </c:pt>
                <c:pt idx="23">
                  <c:v>39387</c:v>
                </c:pt>
                <c:pt idx="24">
                  <c:v>39417</c:v>
                </c:pt>
                <c:pt idx="25">
                  <c:v>39448</c:v>
                </c:pt>
                <c:pt idx="26">
                  <c:v>39479</c:v>
                </c:pt>
                <c:pt idx="27">
                  <c:v>39508</c:v>
                </c:pt>
                <c:pt idx="28">
                  <c:v>39539</c:v>
                </c:pt>
                <c:pt idx="29">
                  <c:v>39569</c:v>
                </c:pt>
                <c:pt idx="30">
                  <c:v>39600</c:v>
                </c:pt>
                <c:pt idx="31">
                  <c:v>39630</c:v>
                </c:pt>
                <c:pt idx="32">
                  <c:v>39661</c:v>
                </c:pt>
                <c:pt idx="33">
                  <c:v>39692</c:v>
                </c:pt>
                <c:pt idx="34">
                  <c:v>39722</c:v>
                </c:pt>
                <c:pt idx="35">
                  <c:v>39753</c:v>
                </c:pt>
                <c:pt idx="36">
                  <c:v>39783</c:v>
                </c:pt>
                <c:pt idx="37">
                  <c:v>39814</c:v>
                </c:pt>
                <c:pt idx="38">
                  <c:v>39845</c:v>
                </c:pt>
                <c:pt idx="39">
                  <c:v>39873</c:v>
                </c:pt>
                <c:pt idx="40">
                  <c:v>39904</c:v>
                </c:pt>
                <c:pt idx="41">
                  <c:v>39934</c:v>
                </c:pt>
                <c:pt idx="42">
                  <c:v>39965</c:v>
                </c:pt>
                <c:pt idx="43">
                  <c:v>39995</c:v>
                </c:pt>
                <c:pt idx="44">
                  <c:v>40026</c:v>
                </c:pt>
                <c:pt idx="45">
                  <c:v>40057</c:v>
                </c:pt>
                <c:pt idx="46">
                  <c:v>40087</c:v>
                </c:pt>
                <c:pt idx="47">
                  <c:v>40118</c:v>
                </c:pt>
                <c:pt idx="48">
                  <c:v>40148</c:v>
                </c:pt>
                <c:pt idx="49">
                  <c:v>40179</c:v>
                </c:pt>
                <c:pt idx="50">
                  <c:v>40210</c:v>
                </c:pt>
                <c:pt idx="51">
                  <c:v>40238</c:v>
                </c:pt>
                <c:pt idx="52">
                  <c:v>40269</c:v>
                </c:pt>
                <c:pt idx="53">
                  <c:v>40299</c:v>
                </c:pt>
                <c:pt idx="54">
                  <c:v>40330</c:v>
                </c:pt>
                <c:pt idx="55">
                  <c:v>40360</c:v>
                </c:pt>
                <c:pt idx="56">
                  <c:v>40391</c:v>
                </c:pt>
                <c:pt idx="57">
                  <c:v>40422</c:v>
                </c:pt>
                <c:pt idx="58">
                  <c:v>40452</c:v>
                </c:pt>
                <c:pt idx="59">
                  <c:v>40483</c:v>
                </c:pt>
                <c:pt idx="60">
                  <c:v>40513</c:v>
                </c:pt>
                <c:pt idx="61">
                  <c:v>40544</c:v>
                </c:pt>
                <c:pt idx="62">
                  <c:v>40575</c:v>
                </c:pt>
                <c:pt idx="63">
                  <c:v>40603</c:v>
                </c:pt>
                <c:pt idx="64">
                  <c:v>40634</c:v>
                </c:pt>
                <c:pt idx="65">
                  <c:v>40664</c:v>
                </c:pt>
                <c:pt idx="66">
                  <c:v>40695</c:v>
                </c:pt>
                <c:pt idx="67">
                  <c:v>40725</c:v>
                </c:pt>
                <c:pt idx="68">
                  <c:v>40756</c:v>
                </c:pt>
                <c:pt idx="69">
                  <c:v>40787</c:v>
                </c:pt>
                <c:pt idx="70">
                  <c:v>40817</c:v>
                </c:pt>
                <c:pt idx="71">
                  <c:v>40848</c:v>
                </c:pt>
                <c:pt idx="72">
                  <c:v>40878</c:v>
                </c:pt>
                <c:pt idx="73">
                  <c:v>40909</c:v>
                </c:pt>
                <c:pt idx="74">
                  <c:v>40940</c:v>
                </c:pt>
                <c:pt idx="75">
                  <c:v>40969</c:v>
                </c:pt>
                <c:pt idx="76">
                  <c:v>41000</c:v>
                </c:pt>
                <c:pt idx="77">
                  <c:v>41030</c:v>
                </c:pt>
                <c:pt idx="78">
                  <c:v>41061</c:v>
                </c:pt>
                <c:pt idx="79">
                  <c:v>41091</c:v>
                </c:pt>
                <c:pt idx="80">
                  <c:v>41122</c:v>
                </c:pt>
                <c:pt idx="81">
                  <c:v>41153</c:v>
                </c:pt>
                <c:pt idx="82">
                  <c:v>41183</c:v>
                </c:pt>
                <c:pt idx="83">
                  <c:v>41214</c:v>
                </c:pt>
                <c:pt idx="84">
                  <c:v>41244</c:v>
                </c:pt>
                <c:pt idx="85">
                  <c:v>41275</c:v>
                </c:pt>
                <c:pt idx="86">
                  <c:v>41306</c:v>
                </c:pt>
                <c:pt idx="87">
                  <c:v>41334</c:v>
                </c:pt>
                <c:pt idx="88">
                  <c:v>41365</c:v>
                </c:pt>
                <c:pt idx="89">
                  <c:v>41395</c:v>
                </c:pt>
                <c:pt idx="90">
                  <c:v>41426</c:v>
                </c:pt>
                <c:pt idx="91">
                  <c:v>41456</c:v>
                </c:pt>
                <c:pt idx="92">
                  <c:v>41487</c:v>
                </c:pt>
                <c:pt idx="93">
                  <c:v>41518</c:v>
                </c:pt>
                <c:pt idx="94">
                  <c:v>41548</c:v>
                </c:pt>
                <c:pt idx="95">
                  <c:v>41579</c:v>
                </c:pt>
                <c:pt idx="96">
                  <c:v>41609</c:v>
                </c:pt>
                <c:pt idx="97">
                  <c:v>41640</c:v>
                </c:pt>
                <c:pt idx="98">
                  <c:v>41671</c:v>
                </c:pt>
                <c:pt idx="99">
                  <c:v>41699</c:v>
                </c:pt>
                <c:pt idx="100">
                  <c:v>41730</c:v>
                </c:pt>
                <c:pt idx="101">
                  <c:v>41760</c:v>
                </c:pt>
                <c:pt idx="102">
                  <c:v>41791</c:v>
                </c:pt>
                <c:pt idx="103">
                  <c:v>41821</c:v>
                </c:pt>
                <c:pt idx="104">
                  <c:v>41852</c:v>
                </c:pt>
                <c:pt idx="105">
                  <c:v>41883</c:v>
                </c:pt>
                <c:pt idx="106">
                  <c:v>41913</c:v>
                </c:pt>
                <c:pt idx="107">
                  <c:v>41944</c:v>
                </c:pt>
                <c:pt idx="108">
                  <c:v>41974</c:v>
                </c:pt>
                <c:pt idx="109">
                  <c:v>42005</c:v>
                </c:pt>
                <c:pt idx="110">
                  <c:v>42036</c:v>
                </c:pt>
                <c:pt idx="111">
                  <c:v>42064</c:v>
                </c:pt>
                <c:pt idx="112">
                  <c:v>42095</c:v>
                </c:pt>
                <c:pt idx="113">
                  <c:v>42125</c:v>
                </c:pt>
                <c:pt idx="114">
                  <c:v>42156</c:v>
                </c:pt>
                <c:pt idx="115">
                  <c:v>42186</c:v>
                </c:pt>
                <c:pt idx="116">
                  <c:v>42217</c:v>
                </c:pt>
                <c:pt idx="117">
                  <c:v>42248</c:v>
                </c:pt>
                <c:pt idx="118">
                  <c:v>42278</c:v>
                </c:pt>
                <c:pt idx="119">
                  <c:v>42309</c:v>
                </c:pt>
                <c:pt idx="120">
                  <c:v>42339</c:v>
                </c:pt>
                <c:pt idx="121">
                  <c:v>42370</c:v>
                </c:pt>
                <c:pt idx="122">
                  <c:v>42401</c:v>
                </c:pt>
                <c:pt idx="123">
                  <c:v>42430</c:v>
                </c:pt>
                <c:pt idx="124">
                  <c:v>42461</c:v>
                </c:pt>
                <c:pt idx="125">
                  <c:v>42491</c:v>
                </c:pt>
                <c:pt idx="126">
                  <c:v>42522</c:v>
                </c:pt>
                <c:pt idx="127">
                  <c:v>42552</c:v>
                </c:pt>
                <c:pt idx="128">
                  <c:v>42583</c:v>
                </c:pt>
                <c:pt idx="129">
                  <c:v>42614</c:v>
                </c:pt>
                <c:pt idx="130">
                  <c:v>42644</c:v>
                </c:pt>
                <c:pt idx="131">
                  <c:v>42675</c:v>
                </c:pt>
                <c:pt idx="132">
                  <c:v>42705</c:v>
                </c:pt>
                <c:pt idx="133">
                  <c:v>42736</c:v>
                </c:pt>
              </c:numCache>
            </c:numRef>
          </c:cat>
          <c:val>
            <c:numRef>
              <c:f>PMI!$C$70:$C$203</c:f>
              <c:numCache>
                <c:formatCode>0.0</c:formatCode>
                <c:ptCount val="134"/>
                <c:pt idx="0">
                  <c:v>63.607390048931997</c:v>
                </c:pt>
                <c:pt idx="1">
                  <c:v>62.029131302891003</c:v>
                </c:pt>
                <c:pt idx="2">
                  <c:v>62.999281148084002</c:v>
                </c:pt>
                <c:pt idx="3">
                  <c:v>63.322713295244</c:v>
                </c:pt>
                <c:pt idx="4">
                  <c:v>63.464795216962003</c:v>
                </c:pt>
                <c:pt idx="5">
                  <c:v>64.709360929381006</c:v>
                </c:pt>
                <c:pt idx="6">
                  <c:v>62.293955217510003</c:v>
                </c:pt>
                <c:pt idx="7">
                  <c:v>60.180798432593001</c:v>
                </c:pt>
                <c:pt idx="8">
                  <c:v>61.270860207017002</c:v>
                </c:pt>
                <c:pt idx="9">
                  <c:v>63.516470821650003</c:v>
                </c:pt>
                <c:pt idx="10">
                  <c:v>62.460775774557</c:v>
                </c:pt>
                <c:pt idx="11">
                  <c:v>63.561675855828</c:v>
                </c:pt>
                <c:pt idx="12">
                  <c:v>58.091981538448003</c:v>
                </c:pt>
                <c:pt idx="13">
                  <c:v>56.321745851781998</c:v>
                </c:pt>
                <c:pt idx="14">
                  <c:v>54.993587872949</c:v>
                </c:pt>
                <c:pt idx="15">
                  <c:v>55.912759922257003</c:v>
                </c:pt>
                <c:pt idx="16">
                  <c:v>55.579574700616</c:v>
                </c:pt>
                <c:pt idx="17">
                  <c:v>55.354940483824997</c:v>
                </c:pt>
                <c:pt idx="18">
                  <c:v>56.336445203261</c:v>
                </c:pt>
                <c:pt idx="19">
                  <c:v>59.127522489908003</c:v>
                </c:pt>
                <c:pt idx="20">
                  <c:v>60.696488826088</c:v>
                </c:pt>
                <c:pt idx="21">
                  <c:v>61.486200163756003</c:v>
                </c:pt>
                <c:pt idx="22">
                  <c:v>63.351501423944001</c:v>
                </c:pt>
                <c:pt idx="23">
                  <c:v>63.753775435576003</c:v>
                </c:pt>
                <c:pt idx="24">
                  <c:v>62.441655945017999</c:v>
                </c:pt>
                <c:pt idx="25">
                  <c:v>62.187196483253999</c:v>
                </c:pt>
                <c:pt idx="26">
                  <c:v>62.731180713409003</c:v>
                </c:pt>
                <c:pt idx="27">
                  <c:v>63.960486646687997</c:v>
                </c:pt>
                <c:pt idx="28">
                  <c:v>63.459944049252996</c:v>
                </c:pt>
                <c:pt idx="29">
                  <c:v>63.492590598242998</c:v>
                </c:pt>
                <c:pt idx="30">
                  <c:v>64.331321782827999</c:v>
                </c:pt>
                <c:pt idx="31">
                  <c:v>63.818460673201002</c:v>
                </c:pt>
                <c:pt idx="32">
                  <c:v>61.948353396043998</c:v>
                </c:pt>
                <c:pt idx="33">
                  <c:v>61.218883573597999</c:v>
                </c:pt>
                <c:pt idx="34">
                  <c:v>52.075499032867</c:v>
                </c:pt>
                <c:pt idx="35">
                  <c:v>41.102394825436001</c:v>
                </c:pt>
                <c:pt idx="36">
                  <c:v>47.145759723857999</c:v>
                </c:pt>
                <c:pt idx="37">
                  <c:v>42.077396377991001</c:v>
                </c:pt>
                <c:pt idx="38">
                  <c:v>40.304336280438001</c:v>
                </c:pt>
                <c:pt idx="39">
                  <c:v>43.689891440383001</c:v>
                </c:pt>
                <c:pt idx="40">
                  <c:v>45.901976822545997</c:v>
                </c:pt>
                <c:pt idx="41">
                  <c:v>50.859355716115999</c:v>
                </c:pt>
                <c:pt idx="42">
                  <c:v>53.458322181878998</c:v>
                </c:pt>
                <c:pt idx="43">
                  <c:v>54.744000478948998</c:v>
                </c:pt>
                <c:pt idx="44">
                  <c:v>54.933425573408996</c:v>
                </c:pt>
                <c:pt idx="45">
                  <c:v>54.368247792387002</c:v>
                </c:pt>
                <c:pt idx="46">
                  <c:v>56.775692204598002</c:v>
                </c:pt>
                <c:pt idx="47">
                  <c:v>55.195715060140998</c:v>
                </c:pt>
                <c:pt idx="48">
                  <c:v>57.406194389497003</c:v>
                </c:pt>
                <c:pt idx="49">
                  <c:v>58.964520434554998</c:v>
                </c:pt>
                <c:pt idx="50">
                  <c:v>60.916552552424001</c:v>
                </c:pt>
                <c:pt idx="51">
                  <c:v>58.054363721671002</c:v>
                </c:pt>
                <c:pt idx="52">
                  <c:v>62.078896666595</c:v>
                </c:pt>
                <c:pt idx="53">
                  <c:v>58.199792528749001</c:v>
                </c:pt>
                <c:pt idx="54">
                  <c:v>63.966380031381</c:v>
                </c:pt>
                <c:pt idx="55">
                  <c:v>61.718785516636999</c:v>
                </c:pt>
                <c:pt idx="56">
                  <c:v>59.302956516686002</c:v>
                </c:pt>
                <c:pt idx="57">
                  <c:v>55.578792815812001</c:v>
                </c:pt>
                <c:pt idx="58">
                  <c:v>56.211056408266003</c:v>
                </c:pt>
                <c:pt idx="59">
                  <c:v>60.096276595870002</c:v>
                </c:pt>
                <c:pt idx="60">
                  <c:v>57.743944871482</c:v>
                </c:pt>
                <c:pt idx="61">
                  <c:v>58.121295725419998</c:v>
                </c:pt>
                <c:pt idx="62">
                  <c:v>60.177981660862002</c:v>
                </c:pt>
                <c:pt idx="63">
                  <c:v>58.774027888065</c:v>
                </c:pt>
                <c:pt idx="64">
                  <c:v>59.201874549738001</c:v>
                </c:pt>
                <c:pt idx="65">
                  <c:v>55.004521338303</c:v>
                </c:pt>
                <c:pt idx="66">
                  <c:v>56.124523762910997</c:v>
                </c:pt>
                <c:pt idx="67">
                  <c:v>58.164066077854997</c:v>
                </c:pt>
                <c:pt idx="68">
                  <c:v>53.808559756637997</c:v>
                </c:pt>
                <c:pt idx="69">
                  <c:v>49.768405252866998</c:v>
                </c:pt>
                <c:pt idx="70">
                  <c:v>49.125581189461997</c:v>
                </c:pt>
                <c:pt idx="71">
                  <c:v>52.3</c:v>
                </c:pt>
                <c:pt idx="72">
                  <c:v>54.7</c:v>
                </c:pt>
                <c:pt idx="73">
                  <c:v>58</c:v>
                </c:pt>
                <c:pt idx="74">
                  <c:v>56.5</c:v>
                </c:pt>
                <c:pt idx="75">
                  <c:v>52.3</c:v>
                </c:pt>
                <c:pt idx="76">
                  <c:v>52.8</c:v>
                </c:pt>
                <c:pt idx="77">
                  <c:v>54.7</c:v>
                </c:pt>
                <c:pt idx="78">
                  <c:v>54.3</c:v>
                </c:pt>
                <c:pt idx="79">
                  <c:v>54.2</c:v>
                </c:pt>
                <c:pt idx="80">
                  <c:v>55</c:v>
                </c:pt>
                <c:pt idx="81">
                  <c:v>55.8</c:v>
                </c:pt>
                <c:pt idx="82">
                  <c:v>53.8</c:v>
                </c:pt>
                <c:pt idx="83">
                  <c:v>52.1</c:v>
                </c:pt>
                <c:pt idx="84">
                  <c:v>55.6</c:v>
                </c:pt>
                <c:pt idx="85">
                  <c:v>57.5</c:v>
                </c:pt>
                <c:pt idx="86">
                  <c:v>54.2</c:v>
                </c:pt>
                <c:pt idx="87">
                  <c:v>51.4</c:v>
                </c:pt>
                <c:pt idx="88">
                  <c:v>50.7</c:v>
                </c:pt>
                <c:pt idx="89">
                  <c:v>53.6</c:v>
                </c:pt>
                <c:pt idx="90">
                  <c:v>51.7</c:v>
                </c:pt>
                <c:pt idx="91">
                  <c:v>47.9</c:v>
                </c:pt>
                <c:pt idx="92">
                  <c:v>47.6</c:v>
                </c:pt>
                <c:pt idx="93">
                  <c:v>44.6</c:v>
                </c:pt>
                <c:pt idx="94">
                  <c:v>47.1</c:v>
                </c:pt>
                <c:pt idx="95">
                  <c:v>47.2</c:v>
                </c:pt>
                <c:pt idx="96">
                  <c:v>46.7</c:v>
                </c:pt>
                <c:pt idx="97">
                  <c:v>48.3</c:v>
                </c:pt>
                <c:pt idx="98">
                  <c:v>48.8</c:v>
                </c:pt>
                <c:pt idx="99">
                  <c:v>47.5</c:v>
                </c:pt>
                <c:pt idx="100">
                  <c:v>48.5</c:v>
                </c:pt>
                <c:pt idx="101">
                  <c:v>50.2</c:v>
                </c:pt>
                <c:pt idx="102">
                  <c:v>54.4</c:v>
                </c:pt>
                <c:pt idx="103">
                  <c:v>52.2</c:v>
                </c:pt>
                <c:pt idx="104">
                  <c:v>50.6</c:v>
                </c:pt>
                <c:pt idx="105">
                  <c:v>51.6</c:v>
                </c:pt>
                <c:pt idx="106">
                  <c:v>50</c:v>
                </c:pt>
                <c:pt idx="107">
                  <c:v>52.6</c:v>
                </c:pt>
                <c:pt idx="108">
                  <c:v>51.1</c:v>
                </c:pt>
                <c:pt idx="109">
                  <c:v>52.4</c:v>
                </c:pt>
                <c:pt idx="110">
                  <c:v>53.9</c:v>
                </c:pt>
                <c:pt idx="111">
                  <c:v>53</c:v>
                </c:pt>
                <c:pt idx="112">
                  <c:v>52.4</c:v>
                </c:pt>
                <c:pt idx="113">
                  <c:v>49.6</c:v>
                </c:pt>
                <c:pt idx="114">
                  <c:v>47.7</c:v>
                </c:pt>
                <c:pt idx="115">
                  <c:v>50.8</c:v>
                </c:pt>
                <c:pt idx="116">
                  <c:v>51.8</c:v>
                </c:pt>
                <c:pt idx="117">
                  <c:v>51.3</c:v>
                </c:pt>
                <c:pt idx="118">
                  <c:v>53.2</c:v>
                </c:pt>
                <c:pt idx="119">
                  <c:v>50.1</c:v>
                </c:pt>
                <c:pt idx="120">
                  <c:v>53.6</c:v>
                </c:pt>
                <c:pt idx="121">
                  <c:v>54.3</c:v>
                </c:pt>
                <c:pt idx="122">
                  <c:v>51.4</c:v>
                </c:pt>
                <c:pt idx="123">
                  <c:v>54.3</c:v>
                </c:pt>
                <c:pt idx="124">
                  <c:v>53.7</c:v>
                </c:pt>
                <c:pt idx="125">
                  <c:v>51</c:v>
                </c:pt>
                <c:pt idx="126">
                  <c:v>50.3</c:v>
                </c:pt>
                <c:pt idx="127">
                  <c:v>51.9</c:v>
                </c:pt>
                <c:pt idx="128">
                  <c:v>54.7</c:v>
                </c:pt>
                <c:pt idx="129">
                  <c:v>52</c:v>
                </c:pt>
                <c:pt idx="130">
                  <c:v>54.5</c:v>
                </c:pt>
                <c:pt idx="131">
                  <c:v>46.7</c:v>
                </c:pt>
                <c:pt idx="132">
                  <c:v>46.8</c:v>
                </c:pt>
                <c:pt idx="133">
                  <c:v>48.7</c:v>
                </c:pt>
              </c:numCache>
            </c:numRef>
          </c:val>
          <c:smooth val="0"/>
          <c:extLst>
            <c:ext xmlns:c16="http://schemas.microsoft.com/office/drawing/2014/chart" uri="{C3380CC4-5D6E-409C-BE32-E72D297353CC}">
              <c16:uniqueId val="{00000001-B67E-4DD7-8B49-47C2DB0627B1}"/>
            </c:ext>
          </c:extLst>
        </c:ser>
        <c:ser>
          <c:idx val="2"/>
          <c:order val="2"/>
          <c:tx>
            <c:strRef>
              <c:f>PMI!$D$69</c:f>
              <c:strCache>
                <c:ptCount val="1"/>
                <c:pt idx="0">
                  <c:v>Composite PMI</c:v>
                </c:pt>
              </c:strCache>
            </c:strRef>
          </c:tx>
          <c:spPr>
            <a:ln w="28575" cap="rnd">
              <a:solidFill>
                <a:schemeClr val="tx1"/>
              </a:solidFill>
              <a:round/>
            </a:ln>
            <a:effectLst/>
          </c:spPr>
          <c:marker>
            <c:symbol val="none"/>
          </c:marker>
          <c:cat>
            <c:numRef>
              <c:f>PMI!$A$70:$A$203</c:f>
              <c:numCache>
                <c:formatCode>mmm\-yy</c:formatCode>
                <c:ptCount val="134"/>
                <c:pt idx="0">
                  <c:v>38687</c:v>
                </c:pt>
                <c:pt idx="1">
                  <c:v>38718</c:v>
                </c:pt>
                <c:pt idx="2">
                  <c:v>38749</c:v>
                </c:pt>
                <c:pt idx="3">
                  <c:v>38777</c:v>
                </c:pt>
                <c:pt idx="4">
                  <c:v>38808</c:v>
                </c:pt>
                <c:pt idx="5">
                  <c:v>38838</c:v>
                </c:pt>
                <c:pt idx="6">
                  <c:v>38869</c:v>
                </c:pt>
                <c:pt idx="7">
                  <c:v>38899</c:v>
                </c:pt>
                <c:pt idx="8">
                  <c:v>38930</c:v>
                </c:pt>
                <c:pt idx="9">
                  <c:v>38961</c:v>
                </c:pt>
                <c:pt idx="10">
                  <c:v>38991</c:v>
                </c:pt>
                <c:pt idx="11">
                  <c:v>39022</c:v>
                </c:pt>
                <c:pt idx="12">
                  <c:v>39052</c:v>
                </c:pt>
                <c:pt idx="13">
                  <c:v>39083</c:v>
                </c:pt>
                <c:pt idx="14">
                  <c:v>39114</c:v>
                </c:pt>
                <c:pt idx="15">
                  <c:v>39142</c:v>
                </c:pt>
                <c:pt idx="16">
                  <c:v>39173</c:v>
                </c:pt>
                <c:pt idx="17">
                  <c:v>39203</c:v>
                </c:pt>
                <c:pt idx="18">
                  <c:v>39234</c:v>
                </c:pt>
                <c:pt idx="19">
                  <c:v>39264</c:v>
                </c:pt>
                <c:pt idx="20">
                  <c:v>39295</c:v>
                </c:pt>
                <c:pt idx="21">
                  <c:v>39326</c:v>
                </c:pt>
                <c:pt idx="22">
                  <c:v>39356</c:v>
                </c:pt>
                <c:pt idx="23">
                  <c:v>39387</c:v>
                </c:pt>
                <c:pt idx="24">
                  <c:v>39417</c:v>
                </c:pt>
                <c:pt idx="25">
                  <c:v>39448</c:v>
                </c:pt>
                <c:pt idx="26">
                  <c:v>39479</c:v>
                </c:pt>
                <c:pt idx="27">
                  <c:v>39508</c:v>
                </c:pt>
                <c:pt idx="28">
                  <c:v>39539</c:v>
                </c:pt>
                <c:pt idx="29">
                  <c:v>39569</c:v>
                </c:pt>
                <c:pt idx="30">
                  <c:v>39600</c:v>
                </c:pt>
                <c:pt idx="31">
                  <c:v>39630</c:v>
                </c:pt>
                <c:pt idx="32">
                  <c:v>39661</c:v>
                </c:pt>
                <c:pt idx="33">
                  <c:v>39692</c:v>
                </c:pt>
                <c:pt idx="34">
                  <c:v>39722</c:v>
                </c:pt>
                <c:pt idx="35">
                  <c:v>39753</c:v>
                </c:pt>
                <c:pt idx="36">
                  <c:v>39783</c:v>
                </c:pt>
                <c:pt idx="37">
                  <c:v>39814</c:v>
                </c:pt>
                <c:pt idx="38">
                  <c:v>39845</c:v>
                </c:pt>
                <c:pt idx="39">
                  <c:v>39873</c:v>
                </c:pt>
                <c:pt idx="40">
                  <c:v>39904</c:v>
                </c:pt>
                <c:pt idx="41">
                  <c:v>39934</c:v>
                </c:pt>
                <c:pt idx="42">
                  <c:v>39965</c:v>
                </c:pt>
                <c:pt idx="43">
                  <c:v>39995</c:v>
                </c:pt>
                <c:pt idx="44">
                  <c:v>40026</c:v>
                </c:pt>
                <c:pt idx="45">
                  <c:v>40057</c:v>
                </c:pt>
                <c:pt idx="46">
                  <c:v>40087</c:v>
                </c:pt>
                <c:pt idx="47">
                  <c:v>40118</c:v>
                </c:pt>
                <c:pt idx="48">
                  <c:v>40148</c:v>
                </c:pt>
                <c:pt idx="49">
                  <c:v>40179</c:v>
                </c:pt>
                <c:pt idx="50">
                  <c:v>40210</c:v>
                </c:pt>
                <c:pt idx="51">
                  <c:v>40238</c:v>
                </c:pt>
                <c:pt idx="52">
                  <c:v>40269</c:v>
                </c:pt>
                <c:pt idx="53">
                  <c:v>40299</c:v>
                </c:pt>
                <c:pt idx="54">
                  <c:v>40330</c:v>
                </c:pt>
                <c:pt idx="55">
                  <c:v>40360</c:v>
                </c:pt>
                <c:pt idx="56">
                  <c:v>40391</c:v>
                </c:pt>
                <c:pt idx="57">
                  <c:v>40422</c:v>
                </c:pt>
                <c:pt idx="58">
                  <c:v>40452</c:v>
                </c:pt>
                <c:pt idx="59">
                  <c:v>40483</c:v>
                </c:pt>
                <c:pt idx="60">
                  <c:v>40513</c:v>
                </c:pt>
                <c:pt idx="61">
                  <c:v>40544</c:v>
                </c:pt>
                <c:pt idx="62">
                  <c:v>40575</c:v>
                </c:pt>
                <c:pt idx="63">
                  <c:v>40603</c:v>
                </c:pt>
                <c:pt idx="64">
                  <c:v>40634</c:v>
                </c:pt>
                <c:pt idx="65">
                  <c:v>40664</c:v>
                </c:pt>
                <c:pt idx="66">
                  <c:v>40695</c:v>
                </c:pt>
                <c:pt idx="67">
                  <c:v>40725</c:v>
                </c:pt>
                <c:pt idx="68">
                  <c:v>40756</c:v>
                </c:pt>
                <c:pt idx="69">
                  <c:v>40787</c:v>
                </c:pt>
                <c:pt idx="70">
                  <c:v>40817</c:v>
                </c:pt>
                <c:pt idx="71">
                  <c:v>40848</c:v>
                </c:pt>
                <c:pt idx="72">
                  <c:v>40878</c:v>
                </c:pt>
                <c:pt idx="73">
                  <c:v>40909</c:v>
                </c:pt>
                <c:pt idx="74">
                  <c:v>40940</c:v>
                </c:pt>
                <c:pt idx="75">
                  <c:v>40969</c:v>
                </c:pt>
                <c:pt idx="76">
                  <c:v>41000</c:v>
                </c:pt>
                <c:pt idx="77">
                  <c:v>41030</c:v>
                </c:pt>
                <c:pt idx="78">
                  <c:v>41061</c:v>
                </c:pt>
                <c:pt idx="79">
                  <c:v>41091</c:v>
                </c:pt>
                <c:pt idx="80">
                  <c:v>41122</c:v>
                </c:pt>
                <c:pt idx="81">
                  <c:v>41153</c:v>
                </c:pt>
                <c:pt idx="82">
                  <c:v>41183</c:v>
                </c:pt>
                <c:pt idx="83">
                  <c:v>41214</c:v>
                </c:pt>
                <c:pt idx="84">
                  <c:v>41244</c:v>
                </c:pt>
                <c:pt idx="85">
                  <c:v>41275</c:v>
                </c:pt>
                <c:pt idx="86">
                  <c:v>41306</c:v>
                </c:pt>
                <c:pt idx="87">
                  <c:v>41334</c:v>
                </c:pt>
                <c:pt idx="88">
                  <c:v>41365</c:v>
                </c:pt>
                <c:pt idx="89">
                  <c:v>41395</c:v>
                </c:pt>
                <c:pt idx="90">
                  <c:v>41426</c:v>
                </c:pt>
                <c:pt idx="91">
                  <c:v>41456</c:v>
                </c:pt>
                <c:pt idx="92">
                  <c:v>41487</c:v>
                </c:pt>
                <c:pt idx="93">
                  <c:v>41518</c:v>
                </c:pt>
                <c:pt idx="94">
                  <c:v>41548</c:v>
                </c:pt>
                <c:pt idx="95">
                  <c:v>41579</c:v>
                </c:pt>
                <c:pt idx="96">
                  <c:v>41609</c:v>
                </c:pt>
                <c:pt idx="97">
                  <c:v>41640</c:v>
                </c:pt>
                <c:pt idx="98">
                  <c:v>41671</c:v>
                </c:pt>
                <c:pt idx="99">
                  <c:v>41699</c:v>
                </c:pt>
                <c:pt idx="100">
                  <c:v>41730</c:v>
                </c:pt>
                <c:pt idx="101">
                  <c:v>41760</c:v>
                </c:pt>
                <c:pt idx="102">
                  <c:v>41791</c:v>
                </c:pt>
                <c:pt idx="103">
                  <c:v>41821</c:v>
                </c:pt>
                <c:pt idx="104">
                  <c:v>41852</c:v>
                </c:pt>
                <c:pt idx="105">
                  <c:v>41883</c:v>
                </c:pt>
                <c:pt idx="106">
                  <c:v>41913</c:v>
                </c:pt>
                <c:pt idx="107">
                  <c:v>41944</c:v>
                </c:pt>
                <c:pt idx="108">
                  <c:v>41974</c:v>
                </c:pt>
                <c:pt idx="109">
                  <c:v>42005</c:v>
                </c:pt>
                <c:pt idx="110">
                  <c:v>42036</c:v>
                </c:pt>
                <c:pt idx="111">
                  <c:v>42064</c:v>
                </c:pt>
                <c:pt idx="112">
                  <c:v>42095</c:v>
                </c:pt>
                <c:pt idx="113">
                  <c:v>42125</c:v>
                </c:pt>
                <c:pt idx="114">
                  <c:v>42156</c:v>
                </c:pt>
                <c:pt idx="115">
                  <c:v>42186</c:v>
                </c:pt>
                <c:pt idx="116">
                  <c:v>42217</c:v>
                </c:pt>
                <c:pt idx="117">
                  <c:v>42248</c:v>
                </c:pt>
                <c:pt idx="118">
                  <c:v>42278</c:v>
                </c:pt>
                <c:pt idx="119">
                  <c:v>42309</c:v>
                </c:pt>
                <c:pt idx="120">
                  <c:v>42339</c:v>
                </c:pt>
                <c:pt idx="121">
                  <c:v>42370</c:v>
                </c:pt>
                <c:pt idx="122">
                  <c:v>42401</c:v>
                </c:pt>
                <c:pt idx="123">
                  <c:v>42430</c:v>
                </c:pt>
                <c:pt idx="124">
                  <c:v>42461</c:v>
                </c:pt>
                <c:pt idx="125">
                  <c:v>42491</c:v>
                </c:pt>
                <c:pt idx="126">
                  <c:v>42522</c:v>
                </c:pt>
                <c:pt idx="127">
                  <c:v>42552</c:v>
                </c:pt>
                <c:pt idx="128">
                  <c:v>42583</c:v>
                </c:pt>
                <c:pt idx="129">
                  <c:v>42614</c:v>
                </c:pt>
                <c:pt idx="130">
                  <c:v>42644</c:v>
                </c:pt>
                <c:pt idx="131">
                  <c:v>42675</c:v>
                </c:pt>
                <c:pt idx="132">
                  <c:v>42705</c:v>
                </c:pt>
                <c:pt idx="133">
                  <c:v>42736</c:v>
                </c:pt>
              </c:numCache>
            </c:numRef>
          </c:cat>
          <c:val>
            <c:numRef>
              <c:f>PMI!$D$70:$D$203</c:f>
              <c:numCache>
                <c:formatCode>0.0</c:formatCode>
                <c:ptCount val="134"/>
                <c:pt idx="0">
                  <c:v>61.851503287734978</c:v>
                </c:pt>
                <c:pt idx="1">
                  <c:v>60.488695223825879</c:v>
                </c:pt>
                <c:pt idx="2">
                  <c:v>61.508835665076226</c:v>
                </c:pt>
                <c:pt idx="3">
                  <c:v>61.503685586715413</c:v>
                </c:pt>
                <c:pt idx="4">
                  <c:v>61.90295283423842</c:v>
                </c:pt>
                <c:pt idx="5">
                  <c:v>63.080366485185642</c:v>
                </c:pt>
                <c:pt idx="6">
                  <c:v>61.017637293810417</c:v>
                </c:pt>
                <c:pt idx="7">
                  <c:v>59.167129962047497</c:v>
                </c:pt>
                <c:pt idx="8">
                  <c:v>60.483504905814158</c:v>
                </c:pt>
                <c:pt idx="9">
                  <c:v>62.469917026217246</c:v>
                </c:pt>
                <c:pt idx="10">
                  <c:v>61.728171288384324</c:v>
                </c:pt>
                <c:pt idx="11">
                  <c:v>62.489563290202213</c:v>
                </c:pt>
                <c:pt idx="12">
                  <c:v>57.735961142768183</c:v>
                </c:pt>
                <c:pt idx="13">
                  <c:v>56.078819826726004</c:v>
                </c:pt>
                <c:pt idx="14">
                  <c:v>54.674013729810191</c:v>
                </c:pt>
                <c:pt idx="15">
                  <c:v>55.229859024695507</c:v>
                </c:pt>
                <c:pt idx="16">
                  <c:v>55.164674425868853</c:v>
                </c:pt>
                <c:pt idx="17">
                  <c:v>54.888768894908026</c:v>
                </c:pt>
                <c:pt idx="18">
                  <c:v>55.608203901698083</c:v>
                </c:pt>
                <c:pt idx="19">
                  <c:v>57.684050013221508</c:v>
                </c:pt>
                <c:pt idx="20">
                  <c:v>60.053982769109886</c:v>
                </c:pt>
                <c:pt idx="21">
                  <c:v>60.974129280814772</c:v>
                </c:pt>
                <c:pt idx="22">
                  <c:v>62.956928296355962</c:v>
                </c:pt>
                <c:pt idx="23">
                  <c:v>63.077965249787056</c:v>
                </c:pt>
                <c:pt idx="24">
                  <c:v>62.30476128688278</c:v>
                </c:pt>
                <c:pt idx="25">
                  <c:v>61.834678207720927</c:v>
                </c:pt>
                <c:pt idx="26">
                  <c:v>61.972553264608152</c:v>
                </c:pt>
                <c:pt idx="27">
                  <c:v>62.464830038318162</c:v>
                </c:pt>
                <c:pt idx="28">
                  <c:v>62.057046883588271</c:v>
                </c:pt>
                <c:pt idx="29">
                  <c:v>62.075577549600254</c:v>
                </c:pt>
                <c:pt idx="30">
                  <c:v>62.995210999816869</c:v>
                </c:pt>
                <c:pt idx="31">
                  <c:v>62.271706613356912</c:v>
                </c:pt>
                <c:pt idx="32">
                  <c:v>60.825829402475065</c:v>
                </c:pt>
                <c:pt idx="33">
                  <c:v>60.148414346711967</c:v>
                </c:pt>
                <c:pt idx="34">
                  <c:v>52.276270251604899</c:v>
                </c:pt>
                <c:pt idx="35">
                  <c:v>42.165993669300526</c:v>
                </c:pt>
                <c:pt idx="36">
                  <c:v>46.679771249866803</c:v>
                </c:pt>
                <c:pt idx="37">
                  <c:v>43.016388722587756</c:v>
                </c:pt>
                <c:pt idx="38">
                  <c:v>41.725937109274419</c:v>
                </c:pt>
                <c:pt idx="39">
                  <c:v>45.029632492818372</c:v>
                </c:pt>
                <c:pt idx="40">
                  <c:v>47.567686369994973</c:v>
                </c:pt>
                <c:pt idx="41">
                  <c:v>51.789029330689985</c:v>
                </c:pt>
                <c:pt idx="42">
                  <c:v>53.796303180456974</c:v>
                </c:pt>
                <c:pt idx="43">
                  <c:v>55.876736332040835</c:v>
                </c:pt>
                <c:pt idx="44">
                  <c:v>55.206388738238587</c:v>
                </c:pt>
                <c:pt idx="45">
                  <c:v>54.504398561230687</c:v>
                </c:pt>
                <c:pt idx="46">
                  <c:v>56.287224150632937</c:v>
                </c:pt>
                <c:pt idx="47">
                  <c:v>54.724413774175432</c:v>
                </c:pt>
                <c:pt idx="48">
                  <c:v>57.018502127451377</c:v>
                </c:pt>
                <c:pt idx="49">
                  <c:v>58.644880650295484</c:v>
                </c:pt>
                <c:pt idx="50">
                  <c:v>60.279998628940099</c:v>
                </c:pt>
                <c:pt idx="51">
                  <c:v>57.933370735697366</c:v>
                </c:pt>
                <c:pt idx="52">
                  <c:v>61.073580236512818</c:v>
                </c:pt>
                <c:pt idx="53">
                  <c:v>58.264295663737379</c:v>
                </c:pt>
                <c:pt idx="54">
                  <c:v>62.512543047484186</c:v>
                </c:pt>
                <c:pt idx="55">
                  <c:v>60.772946766626703</c:v>
                </c:pt>
                <c:pt idx="56">
                  <c:v>58.820918698106055</c:v>
                </c:pt>
                <c:pt idx="57">
                  <c:v>55.625094266902209</c:v>
                </c:pt>
                <c:pt idx="58">
                  <c:v>56.422995336737301</c:v>
                </c:pt>
                <c:pt idx="59">
                  <c:v>59.58273436930169</c:v>
                </c:pt>
                <c:pt idx="60">
                  <c:v>57.584511229137291</c:v>
                </c:pt>
                <c:pt idx="61">
                  <c:v>57.881557264836367</c:v>
                </c:pt>
                <c:pt idx="62">
                  <c:v>59.584035717961726</c:v>
                </c:pt>
                <c:pt idx="63">
                  <c:v>58.523015035535366</c:v>
                </c:pt>
                <c:pt idx="64">
                  <c:v>58.875702105561324</c:v>
                </c:pt>
                <c:pt idx="65">
                  <c:v>55.681760385135227</c:v>
                </c:pt>
                <c:pt idx="66">
                  <c:v>55.900759201885009</c:v>
                </c:pt>
                <c:pt idx="67">
                  <c:v>57.039211265465809</c:v>
                </c:pt>
                <c:pt idx="68">
                  <c:v>53.510699420016174</c:v>
                </c:pt>
                <c:pt idx="69">
                  <c:v>49.924067414341707</c:v>
                </c:pt>
                <c:pt idx="70">
                  <c:v>49.874814944995677</c:v>
                </c:pt>
                <c:pt idx="71">
                  <c:v>51.96114754098361</c:v>
                </c:pt>
                <c:pt idx="72">
                  <c:v>54.569672131147549</c:v>
                </c:pt>
                <c:pt idx="73">
                  <c:v>57.865413533834584</c:v>
                </c:pt>
                <c:pt idx="74">
                  <c:v>56.526917293233083</c:v>
                </c:pt>
                <c:pt idx="75">
                  <c:v>52.946015037593988</c:v>
                </c:pt>
                <c:pt idx="76">
                  <c:v>53.325764192139729</c:v>
                </c:pt>
                <c:pt idx="77">
                  <c:v>54.725036390101891</c:v>
                </c:pt>
                <c:pt idx="78">
                  <c:v>54.475254730713232</c:v>
                </c:pt>
                <c:pt idx="79">
                  <c:v>53.876394849785406</c:v>
                </c:pt>
                <c:pt idx="80">
                  <c:v>54.452360515021454</c:v>
                </c:pt>
                <c:pt idx="81">
                  <c:v>55.053218884120156</c:v>
                </c:pt>
                <c:pt idx="82">
                  <c:v>53.567834394904466</c:v>
                </c:pt>
                <c:pt idx="83">
                  <c:v>52.512738853503194</c:v>
                </c:pt>
                <c:pt idx="84">
                  <c:v>55.36783439490447</c:v>
                </c:pt>
                <c:pt idx="85">
                  <c:v>56.380208333333336</c:v>
                </c:pt>
                <c:pt idx="86">
                  <c:v>54.2</c:v>
                </c:pt>
                <c:pt idx="87">
                  <c:v>51.556250000000006</c:v>
                </c:pt>
                <c:pt idx="88">
                  <c:v>50.773812949640288</c:v>
                </c:pt>
                <c:pt idx="89">
                  <c:v>52.738848920863312</c:v>
                </c:pt>
                <c:pt idx="90">
                  <c:v>51.355539568345321</c:v>
                </c:pt>
                <c:pt idx="91">
                  <c:v>48.411554921540656</c:v>
                </c:pt>
                <c:pt idx="92">
                  <c:v>47.809272467903</c:v>
                </c:pt>
                <c:pt idx="93">
                  <c:v>45.76262482168331</c:v>
                </c:pt>
                <c:pt idx="94">
                  <c:v>47.719009584664533</c:v>
                </c:pt>
                <c:pt idx="95">
                  <c:v>48.215175718849842</c:v>
                </c:pt>
                <c:pt idx="96">
                  <c:v>47.690415335463264</c:v>
                </c:pt>
                <c:pt idx="97">
                  <c:v>49.088757396449708</c:v>
                </c:pt>
                <c:pt idx="98">
                  <c:v>49.7414201183432</c:v>
                </c:pt>
                <c:pt idx="99">
                  <c:v>48.466863905325447</c:v>
                </c:pt>
                <c:pt idx="100">
                  <c:v>49.165706051873194</c:v>
                </c:pt>
                <c:pt idx="101">
                  <c:v>50.485302593659945</c:v>
                </c:pt>
                <c:pt idx="102">
                  <c:v>53.662130177514797</c:v>
                </c:pt>
                <c:pt idx="103">
                  <c:v>52.376680384087784</c:v>
                </c:pt>
                <c:pt idx="104">
                  <c:v>50.997530864197529</c:v>
                </c:pt>
                <c:pt idx="105">
                  <c:v>51.467489711934149</c:v>
                </c:pt>
                <c:pt idx="106">
                  <c:v>50.364430577223089</c:v>
                </c:pt>
                <c:pt idx="107">
                  <c:v>52.759438377535105</c:v>
                </c:pt>
                <c:pt idx="108">
                  <c:v>51.87441497659907</c:v>
                </c:pt>
                <c:pt idx="109">
                  <c:v>52.524999999999991</c:v>
                </c:pt>
                <c:pt idx="110">
                  <c:v>53.224999999999994</c:v>
                </c:pt>
                <c:pt idx="111">
                  <c:v>52.774999999999991</c:v>
                </c:pt>
                <c:pt idx="112">
                  <c:v>52.140867335227021</c:v>
                </c:pt>
                <c:pt idx="113">
                  <c:v>50.306725449380856</c:v>
                </c:pt>
                <c:pt idx="114">
                  <c:v>48.548070539257026</c:v>
                </c:pt>
                <c:pt idx="115">
                  <c:v>51.223177092759869</c:v>
                </c:pt>
                <c:pt idx="116">
                  <c:v>51.911362392831542</c:v>
                </c:pt>
                <c:pt idx="117">
                  <c:v>51.27772752143369</c:v>
                </c:pt>
                <c:pt idx="118">
                  <c:v>52.627758441326009</c:v>
                </c:pt>
                <c:pt idx="119">
                  <c:v>50.145779324693919</c:v>
                </c:pt>
                <c:pt idx="120">
                  <c:v>52.56996519438681</c:v>
                </c:pt>
                <c:pt idx="121">
                  <c:v>53.505077390951968</c:v>
                </c:pt>
                <c:pt idx="122">
                  <c:v>51.325476005401754</c:v>
                </c:pt>
                <c:pt idx="123">
                  <c:v>53.828014700877731</c:v>
                </c:pt>
                <c:pt idx="124">
                  <c:v>52.956064924429775</c:v>
                </c:pt>
                <c:pt idx="125">
                  <c:v>50.930256086665288</c:v>
                </c:pt>
                <c:pt idx="126">
                  <c:v>50.625471595561962</c:v>
                </c:pt>
                <c:pt idx="127">
                  <c:v>51.878296857660168</c:v>
                </c:pt>
                <c:pt idx="128">
                  <c:v>54.244234010863607</c:v>
                </c:pt>
                <c:pt idx="129">
                  <c:v>52.021703142339831</c:v>
                </c:pt>
                <c:pt idx="130">
                  <c:v>54.476893283324245</c:v>
                </c:pt>
                <c:pt idx="131">
                  <c:v>47.993976133842857</c:v>
                </c:pt>
                <c:pt idx="132">
                  <c:v>47.446988066921428</c:v>
                </c:pt>
                <c:pt idx="133">
                  <c:v>49.3</c:v>
                </c:pt>
              </c:numCache>
            </c:numRef>
          </c:val>
          <c:smooth val="0"/>
          <c:extLst>
            <c:ext xmlns:c16="http://schemas.microsoft.com/office/drawing/2014/chart" uri="{C3380CC4-5D6E-409C-BE32-E72D297353CC}">
              <c16:uniqueId val="{00000002-B67E-4DD7-8B49-47C2DB0627B1}"/>
            </c:ext>
          </c:extLst>
        </c:ser>
        <c:dLbls>
          <c:showLegendKey val="0"/>
          <c:showVal val="0"/>
          <c:showCatName val="0"/>
          <c:showSerName val="0"/>
          <c:showPercent val="0"/>
          <c:showBubbleSize val="0"/>
        </c:dLbls>
        <c:smooth val="0"/>
        <c:axId val="88497248"/>
        <c:axId val="254206440"/>
      </c:lineChart>
      <c:dateAx>
        <c:axId val="88497248"/>
        <c:scaling>
          <c:orientation val="minMax"/>
          <c:max val="42766"/>
        </c:scaling>
        <c:delete val="0"/>
        <c:axPos val="b"/>
        <c:numFmt formatCode="mmm\-yy"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ysClr val="windowText" lastClr="000000"/>
                </a:solidFill>
                <a:latin typeface="Taz SemiLight" panose="020B0403040502020204" pitchFamily="34" charset="0"/>
                <a:ea typeface="+mn-ea"/>
                <a:cs typeface="+mn-cs"/>
              </a:defRPr>
            </a:pPr>
            <a:endParaRPr lang="en-US"/>
          </a:p>
        </c:txPr>
        <c:crossAx val="254206440"/>
        <c:crosses val="autoZero"/>
        <c:auto val="1"/>
        <c:lblOffset val="100"/>
        <c:baseTimeUnit val="months"/>
        <c:majorUnit val="6"/>
        <c:majorTimeUnit val="months"/>
      </c:dateAx>
      <c:valAx>
        <c:axId val="254206440"/>
        <c:scaling>
          <c:orientation val="minMax"/>
          <c:min val="40"/>
        </c:scaling>
        <c:delete val="0"/>
        <c:axPos val="l"/>
        <c:majorGridlines>
          <c:spPr>
            <a:ln w="9525" cap="flat" cmpd="sng" algn="ctr">
              <a:solidFill>
                <a:srgbClr val="00A2BD">
                  <a:alpha val="27000"/>
                </a:srgbClr>
              </a:solidFill>
              <a:prstDash val="dash"/>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ysClr val="windowText" lastClr="000000"/>
                </a:solidFill>
                <a:latin typeface="Taz SemiLight" panose="020B0403040502020204" pitchFamily="34" charset="0"/>
                <a:ea typeface="+mn-ea"/>
                <a:cs typeface="+mn-cs"/>
              </a:defRPr>
            </a:pPr>
            <a:endParaRPr lang="en-US"/>
          </a:p>
        </c:txPr>
        <c:crossAx val="8849724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600" b="0" i="0" u="none" strike="noStrike" kern="1200" baseline="0">
              <a:solidFill>
                <a:sysClr val="windowText" lastClr="000000"/>
              </a:solidFill>
              <a:latin typeface="Taz SemiLight" panose="020B0403040502020204" pitchFamily="34" charset="0"/>
              <a:ea typeface="+mn-ea"/>
              <a:cs typeface="+mn-cs"/>
            </a:defRPr>
          </a:pPr>
          <a:endParaRPr lang="en-US"/>
        </a:p>
      </c:txPr>
    </c:legend>
    <c:plotVisOnly val="1"/>
    <c:dispBlanksAs val="gap"/>
    <c:showDLblsOverMax val="0"/>
  </c:chart>
  <c:spPr>
    <a:noFill/>
    <a:ln>
      <a:noFill/>
    </a:ln>
    <a:effectLst/>
  </c:spPr>
  <c:txPr>
    <a:bodyPr/>
    <a:lstStyle/>
    <a:p>
      <a:pPr>
        <a:defRPr sz="1600">
          <a:solidFill>
            <a:sysClr val="windowText" lastClr="000000"/>
          </a:solidFill>
          <a:latin typeface="Taz SemiLight" panose="020B0403040502020204" pitchFamily="34" charset="0"/>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US_INDIA10Y!$B$1</c:f>
              <c:strCache>
                <c:ptCount val="1"/>
                <c:pt idx="0">
                  <c:v>India 10Y</c:v>
                </c:pt>
              </c:strCache>
            </c:strRef>
          </c:tx>
          <c:spPr>
            <a:ln w="28575" cap="rnd">
              <a:solidFill>
                <a:schemeClr val="accent1"/>
              </a:solidFill>
              <a:round/>
            </a:ln>
            <a:effectLst/>
          </c:spPr>
          <c:marker>
            <c:symbol val="none"/>
          </c:marker>
          <c:cat>
            <c:numRef>
              <c:f>US_INDIA10Y!$A$2:$A$563</c:f>
              <c:numCache>
                <c:formatCode>m/d/yyyy</c:formatCode>
                <c:ptCount val="562"/>
                <c:pt idx="0">
                  <c:v>42779</c:v>
                </c:pt>
                <c:pt idx="1">
                  <c:v>42776</c:v>
                </c:pt>
                <c:pt idx="2">
                  <c:v>42769</c:v>
                </c:pt>
                <c:pt idx="3">
                  <c:v>42762</c:v>
                </c:pt>
                <c:pt idx="4">
                  <c:v>42755</c:v>
                </c:pt>
                <c:pt idx="5">
                  <c:v>42748</c:v>
                </c:pt>
                <c:pt idx="6">
                  <c:v>42741</c:v>
                </c:pt>
                <c:pt idx="7">
                  <c:v>42734</c:v>
                </c:pt>
                <c:pt idx="8">
                  <c:v>42727</c:v>
                </c:pt>
                <c:pt idx="9">
                  <c:v>42720</c:v>
                </c:pt>
                <c:pt idx="10">
                  <c:v>42713</c:v>
                </c:pt>
                <c:pt idx="11">
                  <c:v>42706</c:v>
                </c:pt>
                <c:pt idx="12">
                  <c:v>42699</c:v>
                </c:pt>
                <c:pt idx="13">
                  <c:v>42692</c:v>
                </c:pt>
                <c:pt idx="14">
                  <c:v>42685</c:v>
                </c:pt>
                <c:pt idx="15">
                  <c:v>42678</c:v>
                </c:pt>
                <c:pt idx="16">
                  <c:v>42671</c:v>
                </c:pt>
                <c:pt idx="17">
                  <c:v>42664</c:v>
                </c:pt>
                <c:pt idx="18">
                  <c:v>42657</c:v>
                </c:pt>
                <c:pt idx="19">
                  <c:v>42650</c:v>
                </c:pt>
                <c:pt idx="20">
                  <c:v>42643</c:v>
                </c:pt>
                <c:pt idx="21">
                  <c:v>42636</c:v>
                </c:pt>
                <c:pt idx="22">
                  <c:v>42629</c:v>
                </c:pt>
                <c:pt idx="23">
                  <c:v>42622</c:v>
                </c:pt>
                <c:pt idx="24">
                  <c:v>42615</c:v>
                </c:pt>
                <c:pt idx="25">
                  <c:v>42608</c:v>
                </c:pt>
                <c:pt idx="26">
                  <c:v>42601</c:v>
                </c:pt>
                <c:pt idx="27">
                  <c:v>42594</c:v>
                </c:pt>
                <c:pt idx="28">
                  <c:v>42587</c:v>
                </c:pt>
                <c:pt idx="29">
                  <c:v>42580</c:v>
                </c:pt>
                <c:pt idx="30">
                  <c:v>42573</c:v>
                </c:pt>
                <c:pt idx="31">
                  <c:v>42566</c:v>
                </c:pt>
                <c:pt idx="32">
                  <c:v>42559</c:v>
                </c:pt>
                <c:pt idx="33">
                  <c:v>42552</c:v>
                </c:pt>
                <c:pt idx="34">
                  <c:v>42545</c:v>
                </c:pt>
                <c:pt idx="35">
                  <c:v>42538</c:v>
                </c:pt>
                <c:pt idx="36">
                  <c:v>42531</c:v>
                </c:pt>
                <c:pt idx="37">
                  <c:v>42524</c:v>
                </c:pt>
                <c:pt idx="38">
                  <c:v>42517</c:v>
                </c:pt>
                <c:pt idx="39">
                  <c:v>42510</c:v>
                </c:pt>
                <c:pt idx="40">
                  <c:v>42503</c:v>
                </c:pt>
                <c:pt idx="41">
                  <c:v>42496</c:v>
                </c:pt>
                <c:pt idx="42">
                  <c:v>42489</c:v>
                </c:pt>
                <c:pt idx="43">
                  <c:v>42482</c:v>
                </c:pt>
                <c:pt idx="44">
                  <c:v>42475</c:v>
                </c:pt>
                <c:pt idx="45">
                  <c:v>42468</c:v>
                </c:pt>
                <c:pt idx="46">
                  <c:v>42461</c:v>
                </c:pt>
                <c:pt idx="47">
                  <c:v>42454</c:v>
                </c:pt>
                <c:pt idx="48">
                  <c:v>42447</c:v>
                </c:pt>
                <c:pt idx="49">
                  <c:v>42440</c:v>
                </c:pt>
                <c:pt idx="50">
                  <c:v>42433</c:v>
                </c:pt>
                <c:pt idx="51">
                  <c:v>42426</c:v>
                </c:pt>
                <c:pt idx="52">
                  <c:v>42419</c:v>
                </c:pt>
                <c:pt idx="53">
                  <c:v>42412</c:v>
                </c:pt>
                <c:pt idx="54">
                  <c:v>42405</c:v>
                </c:pt>
                <c:pt idx="55">
                  <c:v>42398</c:v>
                </c:pt>
                <c:pt idx="56">
                  <c:v>42391</c:v>
                </c:pt>
                <c:pt idx="57">
                  <c:v>42384</c:v>
                </c:pt>
                <c:pt idx="58">
                  <c:v>42377</c:v>
                </c:pt>
                <c:pt idx="59">
                  <c:v>42370</c:v>
                </c:pt>
                <c:pt idx="60">
                  <c:v>42363</c:v>
                </c:pt>
                <c:pt idx="61">
                  <c:v>42356</c:v>
                </c:pt>
                <c:pt idx="62">
                  <c:v>42349</c:v>
                </c:pt>
                <c:pt idx="63">
                  <c:v>42342</c:v>
                </c:pt>
                <c:pt idx="64">
                  <c:v>42335</c:v>
                </c:pt>
                <c:pt idx="65">
                  <c:v>42328</c:v>
                </c:pt>
                <c:pt idx="66">
                  <c:v>42321</c:v>
                </c:pt>
                <c:pt idx="67">
                  <c:v>42314</c:v>
                </c:pt>
                <c:pt idx="68">
                  <c:v>42307</c:v>
                </c:pt>
                <c:pt idx="69">
                  <c:v>42300</c:v>
                </c:pt>
                <c:pt idx="70">
                  <c:v>42293</c:v>
                </c:pt>
                <c:pt idx="71">
                  <c:v>42286</c:v>
                </c:pt>
                <c:pt idx="72">
                  <c:v>42279</c:v>
                </c:pt>
                <c:pt idx="73">
                  <c:v>42272</c:v>
                </c:pt>
                <c:pt idx="74">
                  <c:v>42265</c:v>
                </c:pt>
                <c:pt idx="75">
                  <c:v>42258</c:v>
                </c:pt>
                <c:pt idx="76">
                  <c:v>42251</c:v>
                </c:pt>
                <c:pt idx="77">
                  <c:v>42244</c:v>
                </c:pt>
                <c:pt idx="78">
                  <c:v>42237</c:v>
                </c:pt>
                <c:pt idx="79">
                  <c:v>42230</c:v>
                </c:pt>
                <c:pt idx="80">
                  <c:v>42223</c:v>
                </c:pt>
                <c:pt idx="81">
                  <c:v>42216</c:v>
                </c:pt>
                <c:pt idx="82">
                  <c:v>42209</c:v>
                </c:pt>
                <c:pt idx="83">
                  <c:v>42202</c:v>
                </c:pt>
                <c:pt idx="84">
                  <c:v>42195</c:v>
                </c:pt>
                <c:pt idx="85">
                  <c:v>42188</c:v>
                </c:pt>
                <c:pt idx="86">
                  <c:v>42181</c:v>
                </c:pt>
                <c:pt idx="87">
                  <c:v>42174</c:v>
                </c:pt>
                <c:pt idx="88">
                  <c:v>42167</c:v>
                </c:pt>
                <c:pt idx="89">
                  <c:v>42160</c:v>
                </c:pt>
                <c:pt idx="90">
                  <c:v>42153</c:v>
                </c:pt>
                <c:pt idx="91">
                  <c:v>42146</c:v>
                </c:pt>
                <c:pt idx="92">
                  <c:v>42139</c:v>
                </c:pt>
                <c:pt idx="93">
                  <c:v>42132</c:v>
                </c:pt>
                <c:pt idx="94">
                  <c:v>42125</c:v>
                </c:pt>
                <c:pt idx="95">
                  <c:v>42118</c:v>
                </c:pt>
                <c:pt idx="96">
                  <c:v>42111</c:v>
                </c:pt>
                <c:pt idx="97">
                  <c:v>42104</c:v>
                </c:pt>
                <c:pt idx="98">
                  <c:v>42097</c:v>
                </c:pt>
                <c:pt idx="99">
                  <c:v>42090</c:v>
                </c:pt>
                <c:pt idx="100">
                  <c:v>42083</c:v>
                </c:pt>
                <c:pt idx="101">
                  <c:v>42076</c:v>
                </c:pt>
                <c:pt idx="102">
                  <c:v>42069</c:v>
                </c:pt>
                <c:pt idx="103">
                  <c:v>42062</c:v>
                </c:pt>
                <c:pt idx="104">
                  <c:v>42055</c:v>
                </c:pt>
                <c:pt idx="105">
                  <c:v>42048</c:v>
                </c:pt>
                <c:pt idx="106">
                  <c:v>42041</c:v>
                </c:pt>
                <c:pt idx="107">
                  <c:v>42034</c:v>
                </c:pt>
                <c:pt idx="108">
                  <c:v>42027</c:v>
                </c:pt>
                <c:pt idx="109">
                  <c:v>42020</c:v>
                </c:pt>
                <c:pt idx="110">
                  <c:v>42013</c:v>
                </c:pt>
                <c:pt idx="111">
                  <c:v>42006</c:v>
                </c:pt>
                <c:pt idx="112">
                  <c:v>41999</c:v>
                </c:pt>
                <c:pt idx="113">
                  <c:v>41992</c:v>
                </c:pt>
                <c:pt idx="114">
                  <c:v>41985</c:v>
                </c:pt>
                <c:pt idx="115">
                  <c:v>41978</c:v>
                </c:pt>
                <c:pt idx="116">
                  <c:v>41971</c:v>
                </c:pt>
                <c:pt idx="117">
                  <c:v>41964</c:v>
                </c:pt>
                <c:pt idx="118">
                  <c:v>41957</c:v>
                </c:pt>
                <c:pt idx="119">
                  <c:v>41950</c:v>
                </c:pt>
                <c:pt idx="120">
                  <c:v>41943</c:v>
                </c:pt>
                <c:pt idx="121">
                  <c:v>41936</c:v>
                </c:pt>
                <c:pt idx="122">
                  <c:v>41929</c:v>
                </c:pt>
                <c:pt idx="123">
                  <c:v>41922</c:v>
                </c:pt>
                <c:pt idx="124">
                  <c:v>41915</c:v>
                </c:pt>
                <c:pt idx="125">
                  <c:v>41908</c:v>
                </c:pt>
                <c:pt idx="126">
                  <c:v>41901</c:v>
                </c:pt>
                <c:pt idx="127">
                  <c:v>41894</c:v>
                </c:pt>
                <c:pt idx="128">
                  <c:v>41887</c:v>
                </c:pt>
                <c:pt idx="129">
                  <c:v>41880</c:v>
                </c:pt>
                <c:pt idx="130">
                  <c:v>41873</c:v>
                </c:pt>
                <c:pt idx="131">
                  <c:v>41866</c:v>
                </c:pt>
                <c:pt idx="132">
                  <c:v>41859</c:v>
                </c:pt>
                <c:pt idx="133">
                  <c:v>41852</c:v>
                </c:pt>
                <c:pt idx="134">
                  <c:v>41845</c:v>
                </c:pt>
                <c:pt idx="135">
                  <c:v>41838</c:v>
                </c:pt>
                <c:pt idx="136">
                  <c:v>41831</c:v>
                </c:pt>
                <c:pt idx="137">
                  <c:v>41824</c:v>
                </c:pt>
                <c:pt idx="138">
                  <c:v>41817</c:v>
                </c:pt>
                <c:pt idx="139">
                  <c:v>41810</c:v>
                </c:pt>
                <c:pt idx="140">
                  <c:v>41803</c:v>
                </c:pt>
                <c:pt idx="141">
                  <c:v>41796</c:v>
                </c:pt>
                <c:pt idx="142">
                  <c:v>41789</c:v>
                </c:pt>
                <c:pt idx="143">
                  <c:v>41782</c:v>
                </c:pt>
                <c:pt idx="144">
                  <c:v>41775</c:v>
                </c:pt>
                <c:pt idx="145">
                  <c:v>41768</c:v>
                </c:pt>
                <c:pt idx="146">
                  <c:v>41761</c:v>
                </c:pt>
                <c:pt idx="147">
                  <c:v>41754</c:v>
                </c:pt>
                <c:pt idx="148">
                  <c:v>41747</c:v>
                </c:pt>
                <c:pt idx="149">
                  <c:v>41740</c:v>
                </c:pt>
                <c:pt idx="150">
                  <c:v>41733</c:v>
                </c:pt>
                <c:pt idx="151">
                  <c:v>41726</c:v>
                </c:pt>
                <c:pt idx="152">
                  <c:v>41719</c:v>
                </c:pt>
                <c:pt idx="153">
                  <c:v>41712</c:v>
                </c:pt>
                <c:pt idx="154">
                  <c:v>41705</c:v>
                </c:pt>
                <c:pt idx="155">
                  <c:v>41698</c:v>
                </c:pt>
                <c:pt idx="156">
                  <c:v>41691</c:v>
                </c:pt>
                <c:pt idx="157">
                  <c:v>41684</c:v>
                </c:pt>
                <c:pt idx="158">
                  <c:v>41677</c:v>
                </c:pt>
                <c:pt idx="159">
                  <c:v>41670</c:v>
                </c:pt>
                <c:pt idx="160">
                  <c:v>41663</c:v>
                </c:pt>
                <c:pt idx="161">
                  <c:v>41656</c:v>
                </c:pt>
                <c:pt idx="162">
                  <c:v>41649</c:v>
                </c:pt>
                <c:pt idx="163">
                  <c:v>41642</c:v>
                </c:pt>
                <c:pt idx="164">
                  <c:v>41635</c:v>
                </c:pt>
                <c:pt idx="165">
                  <c:v>41628</c:v>
                </c:pt>
                <c:pt idx="166">
                  <c:v>41621</c:v>
                </c:pt>
                <c:pt idx="167">
                  <c:v>41614</c:v>
                </c:pt>
                <c:pt idx="168">
                  <c:v>41607</c:v>
                </c:pt>
                <c:pt idx="169">
                  <c:v>41600</c:v>
                </c:pt>
                <c:pt idx="170">
                  <c:v>41593</c:v>
                </c:pt>
                <c:pt idx="171">
                  <c:v>41586</c:v>
                </c:pt>
                <c:pt idx="172">
                  <c:v>41579</c:v>
                </c:pt>
                <c:pt idx="173">
                  <c:v>41572</c:v>
                </c:pt>
                <c:pt idx="174">
                  <c:v>41565</c:v>
                </c:pt>
                <c:pt idx="175">
                  <c:v>41558</c:v>
                </c:pt>
                <c:pt idx="176">
                  <c:v>41551</c:v>
                </c:pt>
                <c:pt idx="177">
                  <c:v>41544</c:v>
                </c:pt>
                <c:pt idx="178">
                  <c:v>41537</c:v>
                </c:pt>
                <c:pt idx="179">
                  <c:v>41530</c:v>
                </c:pt>
                <c:pt idx="180">
                  <c:v>41523</c:v>
                </c:pt>
                <c:pt idx="181">
                  <c:v>41516</c:v>
                </c:pt>
                <c:pt idx="182">
                  <c:v>41509</c:v>
                </c:pt>
                <c:pt idx="183">
                  <c:v>41502</c:v>
                </c:pt>
                <c:pt idx="184">
                  <c:v>41495</c:v>
                </c:pt>
                <c:pt idx="185">
                  <c:v>41488</c:v>
                </c:pt>
                <c:pt idx="186">
                  <c:v>41481</c:v>
                </c:pt>
                <c:pt idx="187">
                  <c:v>41474</c:v>
                </c:pt>
                <c:pt idx="188">
                  <c:v>41467</c:v>
                </c:pt>
                <c:pt idx="189">
                  <c:v>41460</c:v>
                </c:pt>
                <c:pt idx="190">
                  <c:v>41453</c:v>
                </c:pt>
                <c:pt idx="191">
                  <c:v>41446</c:v>
                </c:pt>
                <c:pt idx="192">
                  <c:v>41439</c:v>
                </c:pt>
                <c:pt idx="193">
                  <c:v>41432</c:v>
                </c:pt>
                <c:pt idx="194">
                  <c:v>41425</c:v>
                </c:pt>
                <c:pt idx="195">
                  <c:v>41418</c:v>
                </c:pt>
                <c:pt idx="196">
                  <c:v>41411</c:v>
                </c:pt>
                <c:pt idx="197">
                  <c:v>41404</c:v>
                </c:pt>
                <c:pt idx="198">
                  <c:v>41397</c:v>
                </c:pt>
                <c:pt idx="199">
                  <c:v>41390</c:v>
                </c:pt>
                <c:pt idx="200">
                  <c:v>41383</c:v>
                </c:pt>
                <c:pt idx="201">
                  <c:v>41376</c:v>
                </c:pt>
                <c:pt idx="202">
                  <c:v>41369</c:v>
                </c:pt>
                <c:pt idx="203">
                  <c:v>41362</c:v>
                </c:pt>
                <c:pt idx="204">
                  <c:v>41355</c:v>
                </c:pt>
                <c:pt idx="205">
                  <c:v>41348</c:v>
                </c:pt>
                <c:pt idx="206">
                  <c:v>41341</c:v>
                </c:pt>
                <c:pt idx="207">
                  <c:v>41334</c:v>
                </c:pt>
                <c:pt idx="208">
                  <c:v>41327</c:v>
                </c:pt>
                <c:pt idx="209">
                  <c:v>41320</c:v>
                </c:pt>
                <c:pt idx="210">
                  <c:v>41313</c:v>
                </c:pt>
                <c:pt idx="211">
                  <c:v>41306</c:v>
                </c:pt>
                <c:pt idx="212">
                  <c:v>41299</c:v>
                </c:pt>
                <c:pt idx="213">
                  <c:v>41292</c:v>
                </c:pt>
                <c:pt idx="214">
                  <c:v>41285</c:v>
                </c:pt>
                <c:pt idx="215">
                  <c:v>41278</c:v>
                </c:pt>
                <c:pt idx="216">
                  <c:v>41271</c:v>
                </c:pt>
                <c:pt idx="217">
                  <c:v>41264</c:v>
                </c:pt>
                <c:pt idx="218">
                  <c:v>41257</c:v>
                </c:pt>
                <c:pt idx="219">
                  <c:v>41250</c:v>
                </c:pt>
                <c:pt idx="220">
                  <c:v>41243</c:v>
                </c:pt>
                <c:pt idx="221">
                  <c:v>41236</c:v>
                </c:pt>
                <c:pt idx="222">
                  <c:v>41229</c:v>
                </c:pt>
                <c:pt idx="223">
                  <c:v>41222</c:v>
                </c:pt>
                <c:pt idx="224">
                  <c:v>41215</c:v>
                </c:pt>
                <c:pt idx="225">
                  <c:v>41208</c:v>
                </c:pt>
                <c:pt idx="226">
                  <c:v>41201</c:v>
                </c:pt>
                <c:pt idx="227">
                  <c:v>41194</c:v>
                </c:pt>
                <c:pt idx="228">
                  <c:v>41187</c:v>
                </c:pt>
                <c:pt idx="229">
                  <c:v>41180</c:v>
                </c:pt>
                <c:pt idx="230">
                  <c:v>41173</c:v>
                </c:pt>
                <c:pt idx="231">
                  <c:v>41166</c:v>
                </c:pt>
                <c:pt idx="232">
                  <c:v>41159</c:v>
                </c:pt>
                <c:pt idx="233">
                  <c:v>41152</c:v>
                </c:pt>
                <c:pt idx="234">
                  <c:v>41145</c:v>
                </c:pt>
                <c:pt idx="235">
                  <c:v>41138</c:v>
                </c:pt>
                <c:pt idx="236">
                  <c:v>41131</c:v>
                </c:pt>
                <c:pt idx="237">
                  <c:v>41124</c:v>
                </c:pt>
                <c:pt idx="238">
                  <c:v>41117</c:v>
                </c:pt>
                <c:pt idx="239">
                  <c:v>41110</c:v>
                </c:pt>
                <c:pt idx="240">
                  <c:v>41103</c:v>
                </c:pt>
                <c:pt idx="241">
                  <c:v>41096</c:v>
                </c:pt>
                <c:pt idx="242">
                  <c:v>41089</c:v>
                </c:pt>
                <c:pt idx="243">
                  <c:v>41082</c:v>
                </c:pt>
                <c:pt idx="244">
                  <c:v>41075</c:v>
                </c:pt>
                <c:pt idx="245">
                  <c:v>41068</c:v>
                </c:pt>
                <c:pt idx="246">
                  <c:v>41061</c:v>
                </c:pt>
                <c:pt idx="247">
                  <c:v>41054</c:v>
                </c:pt>
                <c:pt idx="248">
                  <c:v>41047</c:v>
                </c:pt>
                <c:pt idx="249">
                  <c:v>41040</c:v>
                </c:pt>
                <c:pt idx="250">
                  <c:v>41033</c:v>
                </c:pt>
                <c:pt idx="251">
                  <c:v>41026</c:v>
                </c:pt>
                <c:pt idx="252">
                  <c:v>41019</c:v>
                </c:pt>
                <c:pt idx="253">
                  <c:v>41012</c:v>
                </c:pt>
                <c:pt idx="254">
                  <c:v>41005</c:v>
                </c:pt>
                <c:pt idx="255">
                  <c:v>40998</c:v>
                </c:pt>
                <c:pt idx="256">
                  <c:v>40991</c:v>
                </c:pt>
                <c:pt idx="257">
                  <c:v>40984</c:v>
                </c:pt>
                <c:pt idx="258">
                  <c:v>40977</c:v>
                </c:pt>
                <c:pt idx="259">
                  <c:v>40970</c:v>
                </c:pt>
                <c:pt idx="260">
                  <c:v>40963</c:v>
                </c:pt>
                <c:pt idx="261">
                  <c:v>40956</c:v>
                </c:pt>
                <c:pt idx="262">
                  <c:v>40949</c:v>
                </c:pt>
                <c:pt idx="263">
                  <c:v>40942</c:v>
                </c:pt>
                <c:pt idx="264">
                  <c:v>40935</c:v>
                </c:pt>
                <c:pt idx="265">
                  <c:v>40928</c:v>
                </c:pt>
                <c:pt idx="266">
                  <c:v>40921</c:v>
                </c:pt>
                <c:pt idx="267">
                  <c:v>40914</c:v>
                </c:pt>
                <c:pt idx="268">
                  <c:v>40907</c:v>
                </c:pt>
                <c:pt idx="269">
                  <c:v>40900</c:v>
                </c:pt>
                <c:pt idx="270">
                  <c:v>40893</c:v>
                </c:pt>
                <c:pt idx="271">
                  <c:v>40886</c:v>
                </c:pt>
                <c:pt idx="272">
                  <c:v>40879</c:v>
                </c:pt>
                <c:pt idx="273">
                  <c:v>40872</c:v>
                </c:pt>
                <c:pt idx="274">
                  <c:v>40865</c:v>
                </c:pt>
                <c:pt idx="275">
                  <c:v>40858</c:v>
                </c:pt>
                <c:pt idx="276">
                  <c:v>40851</c:v>
                </c:pt>
                <c:pt idx="277">
                  <c:v>40844</c:v>
                </c:pt>
                <c:pt idx="278">
                  <c:v>40837</c:v>
                </c:pt>
                <c:pt idx="279">
                  <c:v>40830</c:v>
                </c:pt>
                <c:pt idx="280">
                  <c:v>40823</c:v>
                </c:pt>
                <c:pt idx="281">
                  <c:v>40816</c:v>
                </c:pt>
                <c:pt idx="282">
                  <c:v>40809</c:v>
                </c:pt>
                <c:pt idx="283">
                  <c:v>40802</c:v>
                </c:pt>
                <c:pt idx="284">
                  <c:v>40795</c:v>
                </c:pt>
                <c:pt idx="285">
                  <c:v>40788</c:v>
                </c:pt>
                <c:pt idx="286">
                  <c:v>40781</c:v>
                </c:pt>
                <c:pt idx="287">
                  <c:v>40774</c:v>
                </c:pt>
                <c:pt idx="288">
                  <c:v>40767</c:v>
                </c:pt>
                <c:pt idx="289">
                  <c:v>40760</c:v>
                </c:pt>
                <c:pt idx="290">
                  <c:v>40753</c:v>
                </c:pt>
                <c:pt idx="291">
                  <c:v>40746</c:v>
                </c:pt>
                <c:pt idx="292">
                  <c:v>40739</c:v>
                </c:pt>
                <c:pt idx="293">
                  <c:v>40732</c:v>
                </c:pt>
                <c:pt idx="294">
                  <c:v>40725</c:v>
                </c:pt>
                <c:pt idx="295">
                  <c:v>40718</c:v>
                </c:pt>
                <c:pt idx="296">
                  <c:v>40711</c:v>
                </c:pt>
                <c:pt idx="297">
                  <c:v>40704</c:v>
                </c:pt>
                <c:pt idx="298">
                  <c:v>40697</c:v>
                </c:pt>
                <c:pt idx="299">
                  <c:v>40690</c:v>
                </c:pt>
                <c:pt idx="300">
                  <c:v>40683</c:v>
                </c:pt>
                <c:pt idx="301">
                  <c:v>40676</c:v>
                </c:pt>
                <c:pt idx="302">
                  <c:v>40669</c:v>
                </c:pt>
                <c:pt idx="303">
                  <c:v>40662</c:v>
                </c:pt>
                <c:pt idx="304">
                  <c:v>40655</c:v>
                </c:pt>
                <c:pt idx="305">
                  <c:v>40648</c:v>
                </c:pt>
                <c:pt idx="306">
                  <c:v>40641</c:v>
                </c:pt>
                <c:pt idx="307">
                  <c:v>40634</c:v>
                </c:pt>
                <c:pt idx="308">
                  <c:v>40627</c:v>
                </c:pt>
                <c:pt idx="309">
                  <c:v>40620</c:v>
                </c:pt>
                <c:pt idx="310">
                  <c:v>40613</c:v>
                </c:pt>
                <c:pt idx="311">
                  <c:v>40606</c:v>
                </c:pt>
                <c:pt idx="312">
                  <c:v>40599</c:v>
                </c:pt>
                <c:pt idx="313">
                  <c:v>40592</c:v>
                </c:pt>
                <c:pt idx="314">
                  <c:v>40585</c:v>
                </c:pt>
                <c:pt idx="315">
                  <c:v>40578</c:v>
                </c:pt>
                <c:pt idx="316">
                  <c:v>40571</c:v>
                </c:pt>
                <c:pt idx="317">
                  <c:v>40564</c:v>
                </c:pt>
                <c:pt idx="318">
                  <c:v>40557</c:v>
                </c:pt>
                <c:pt idx="319">
                  <c:v>40550</c:v>
                </c:pt>
                <c:pt idx="320">
                  <c:v>40543</c:v>
                </c:pt>
                <c:pt idx="321">
                  <c:v>40536</c:v>
                </c:pt>
                <c:pt idx="322">
                  <c:v>40529</c:v>
                </c:pt>
                <c:pt idx="323">
                  <c:v>40522</c:v>
                </c:pt>
                <c:pt idx="324">
                  <c:v>40515</c:v>
                </c:pt>
                <c:pt idx="325">
                  <c:v>40508</c:v>
                </c:pt>
                <c:pt idx="326">
                  <c:v>40501</c:v>
                </c:pt>
                <c:pt idx="327">
                  <c:v>40494</c:v>
                </c:pt>
                <c:pt idx="328">
                  <c:v>40487</c:v>
                </c:pt>
                <c:pt idx="329">
                  <c:v>40480</c:v>
                </c:pt>
                <c:pt idx="330">
                  <c:v>40473</c:v>
                </c:pt>
                <c:pt idx="331">
                  <c:v>40466</c:v>
                </c:pt>
                <c:pt idx="332">
                  <c:v>40459</c:v>
                </c:pt>
                <c:pt idx="333">
                  <c:v>40452</c:v>
                </c:pt>
                <c:pt idx="334">
                  <c:v>40445</c:v>
                </c:pt>
                <c:pt idx="335">
                  <c:v>40438</c:v>
                </c:pt>
                <c:pt idx="336">
                  <c:v>40431</c:v>
                </c:pt>
                <c:pt idx="337">
                  <c:v>40424</c:v>
                </c:pt>
                <c:pt idx="338">
                  <c:v>40417</c:v>
                </c:pt>
                <c:pt idx="339">
                  <c:v>40410</c:v>
                </c:pt>
                <c:pt idx="340">
                  <c:v>40403</c:v>
                </c:pt>
                <c:pt idx="341">
                  <c:v>40396</c:v>
                </c:pt>
                <c:pt idx="342">
                  <c:v>40389</c:v>
                </c:pt>
                <c:pt idx="343">
                  <c:v>40382</c:v>
                </c:pt>
                <c:pt idx="344">
                  <c:v>40375</c:v>
                </c:pt>
                <c:pt idx="345">
                  <c:v>40368</c:v>
                </c:pt>
                <c:pt idx="346">
                  <c:v>40361</c:v>
                </c:pt>
                <c:pt idx="347">
                  <c:v>40354</c:v>
                </c:pt>
                <c:pt idx="348">
                  <c:v>40347</c:v>
                </c:pt>
                <c:pt idx="349">
                  <c:v>40340</c:v>
                </c:pt>
                <c:pt idx="350">
                  <c:v>40333</c:v>
                </c:pt>
                <c:pt idx="351">
                  <c:v>40326</c:v>
                </c:pt>
                <c:pt idx="352">
                  <c:v>40319</c:v>
                </c:pt>
                <c:pt idx="353">
                  <c:v>40312</c:v>
                </c:pt>
                <c:pt idx="354">
                  <c:v>40305</c:v>
                </c:pt>
                <c:pt idx="355">
                  <c:v>40298</c:v>
                </c:pt>
                <c:pt idx="356">
                  <c:v>40291</c:v>
                </c:pt>
                <c:pt idx="357">
                  <c:v>40284</c:v>
                </c:pt>
                <c:pt idx="358">
                  <c:v>40277</c:v>
                </c:pt>
                <c:pt idx="359">
                  <c:v>40270</c:v>
                </c:pt>
                <c:pt idx="360">
                  <c:v>40263</c:v>
                </c:pt>
                <c:pt idx="361">
                  <c:v>40256</c:v>
                </c:pt>
                <c:pt idx="362">
                  <c:v>40249</c:v>
                </c:pt>
                <c:pt idx="363">
                  <c:v>40242</c:v>
                </c:pt>
                <c:pt idx="364">
                  <c:v>40235</c:v>
                </c:pt>
                <c:pt idx="365">
                  <c:v>40228</c:v>
                </c:pt>
                <c:pt idx="366">
                  <c:v>40221</c:v>
                </c:pt>
                <c:pt idx="367">
                  <c:v>40214</c:v>
                </c:pt>
                <c:pt idx="368">
                  <c:v>40207</c:v>
                </c:pt>
                <c:pt idx="369">
                  <c:v>40200</c:v>
                </c:pt>
                <c:pt idx="370">
                  <c:v>40193</c:v>
                </c:pt>
                <c:pt idx="371">
                  <c:v>40186</c:v>
                </c:pt>
                <c:pt idx="372">
                  <c:v>40179</c:v>
                </c:pt>
                <c:pt idx="373">
                  <c:v>40172</c:v>
                </c:pt>
                <c:pt idx="374">
                  <c:v>40165</c:v>
                </c:pt>
                <c:pt idx="375">
                  <c:v>40158</c:v>
                </c:pt>
                <c:pt idx="376">
                  <c:v>40151</c:v>
                </c:pt>
                <c:pt idx="377">
                  <c:v>40144</c:v>
                </c:pt>
                <c:pt idx="378">
                  <c:v>40137</c:v>
                </c:pt>
                <c:pt idx="379">
                  <c:v>40130</c:v>
                </c:pt>
                <c:pt idx="380">
                  <c:v>40123</c:v>
                </c:pt>
                <c:pt idx="381">
                  <c:v>40116</c:v>
                </c:pt>
                <c:pt idx="382">
                  <c:v>40109</c:v>
                </c:pt>
                <c:pt idx="383">
                  <c:v>40102</c:v>
                </c:pt>
                <c:pt idx="384">
                  <c:v>40095</c:v>
                </c:pt>
                <c:pt idx="385">
                  <c:v>40088</c:v>
                </c:pt>
                <c:pt idx="386">
                  <c:v>40081</c:v>
                </c:pt>
                <c:pt idx="387">
                  <c:v>40074</c:v>
                </c:pt>
                <c:pt idx="388">
                  <c:v>40067</c:v>
                </c:pt>
                <c:pt idx="389">
                  <c:v>40060</c:v>
                </c:pt>
                <c:pt idx="390">
                  <c:v>40053</c:v>
                </c:pt>
                <c:pt idx="391">
                  <c:v>40046</c:v>
                </c:pt>
                <c:pt idx="392">
                  <c:v>40039</c:v>
                </c:pt>
                <c:pt idx="393">
                  <c:v>40032</c:v>
                </c:pt>
                <c:pt idx="394">
                  <c:v>40025</c:v>
                </c:pt>
                <c:pt idx="395">
                  <c:v>40018</c:v>
                </c:pt>
                <c:pt idx="396">
                  <c:v>40011</c:v>
                </c:pt>
                <c:pt idx="397">
                  <c:v>40004</c:v>
                </c:pt>
                <c:pt idx="398">
                  <c:v>39997</c:v>
                </c:pt>
                <c:pt idx="399">
                  <c:v>39990</c:v>
                </c:pt>
                <c:pt idx="400">
                  <c:v>39983</c:v>
                </c:pt>
                <c:pt idx="401">
                  <c:v>39976</c:v>
                </c:pt>
                <c:pt idx="402">
                  <c:v>39969</c:v>
                </c:pt>
                <c:pt idx="403">
                  <c:v>39962</c:v>
                </c:pt>
                <c:pt idx="404">
                  <c:v>39955</c:v>
                </c:pt>
                <c:pt idx="405">
                  <c:v>39948</c:v>
                </c:pt>
                <c:pt idx="406">
                  <c:v>39941</c:v>
                </c:pt>
                <c:pt idx="407">
                  <c:v>39934</c:v>
                </c:pt>
                <c:pt idx="408">
                  <c:v>39927</c:v>
                </c:pt>
                <c:pt idx="409">
                  <c:v>39920</c:v>
                </c:pt>
                <c:pt idx="410">
                  <c:v>39913</c:v>
                </c:pt>
                <c:pt idx="411">
                  <c:v>39906</c:v>
                </c:pt>
                <c:pt idx="412">
                  <c:v>39899</c:v>
                </c:pt>
                <c:pt idx="413">
                  <c:v>39892</c:v>
                </c:pt>
                <c:pt idx="414">
                  <c:v>39885</c:v>
                </c:pt>
                <c:pt idx="415">
                  <c:v>39878</c:v>
                </c:pt>
                <c:pt idx="416">
                  <c:v>39871</c:v>
                </c:pt>
                <c:pt idx="417">
                  <c:v>39864</c:v>
                </c:pt>
                <c:pt idx="418">
                  <c:v>39857</c:v>
                </c:pt>
                <c:pt idx="419">
                  <c:v>39850</c:v>
                </c:pt>
                <c:pt idx="420">
                  <c:v>39843</c:v>
                </c:pt>
                <c:pt idx="421">
                  <c:v>39836</c:v>
                </c:pt>
                <c:pt idx="422">
                  <c:v>39829</c:v>
                </c:pt>
                <c:pt idx="423">
                  <c:v>39822</c:v>
                </c:pt>
                <c:pt idx="424">
                  <c:v>39815</c:v>
                </c:pt>
                <c:pt idx="425">
                  <c:v>39808</c:v>
                </c:pt>
                <c:pt idx="426">
                  <c:v>39801</c:v>
                </c:pt>
                <c:pt idx="427">
                  <c:v>39794</c:v>
                </c:pt>
                <c:pt idx="428">
                  <c:v>39787</c:v>
                </c:pt>
                <c:pt idx="429">
                  <c:v>39780</c:v>
                </c:pt>
                <c:pt idx="430">
                  <c:v>39773</c:v>
                </c:pt>
                <c:pt idx="431">
                  <c:v>39766</c:v>
                </c:pt>
                <c:pt idx="432">
                  <c:v>39759</c:v>
                </c:pt>
                <c:pt idx="433">
                  <c:v>39752</c:v>
                </c:pt>
                <c:pt idx="434">
                  <c:v>39745</c:v>
                </c:pt>
                <c:pt idx="435">
                  <c:v>39738</c:v>
                </c:pt>
                <c:pt idx="436">
                  <c:v>39731</c:v>
                </c:pt>
                <c:pt idx="437">
                  <c:v>39724</c:v>
                </c:pt>
                <c:pt idx="438">
                  <c:v>39717</c:v>
                </c:pt>
                <c:pt idx="439">
                  <c:v>39710</c:v>
                </c:pt>
                <c:pt idx="440">
                  <c:v>39703</c:v>
                </c:pt>
                <c:pt idx="441">
                  <c:v>39696</c:v>
                </c:pt>
                <c:pt idx="442">
                  <c:v>39689</c:v>
                </c:pt>
                <c:pt idx="443">
                  <c:v>39682</c:v>
                </c:pt>
                <c:pt idx="444">
                  <c:v>39675</c:v>
                </c:pt>
                <c:pt idx="445">
                  <c:v>39668</c:v>
                </c:pt>
                <c:pt idx="446">
                  <c:v>39661</c:v>
                </c:pt>
                <c:pt idx="447">
                  <c:v>39654</c:v>
                </c:pt>
                <c:pt idx="448">
                  <c:v>39647</c:v>
                </c:pt>
                <c:pt idx="449">
                  <c:v>39640</c:v>
                </c:pt>
                <c:pt idx="450">
                  <c:v>39633</c:v>
                </c:pt>
                <c:pt idx="451">
                  <c:v>39626</c:v>
                </c:pt>
                <c:pt idx="452">
                  <c:v>39619</c:v>
                </c:pt>
                <c:pt idx="453">
                  <c:v>39612</c:v>
                </c:pt>
                <c:pt idx="454">
                  <c:v>39605</c:v>
                </c:pt>
                <c:pt idx="455">
                  <c:v>39598</c:v>
                </c:pt>
                <c:pt idx="456">
                  <c:v>39591</c:v>
                </c:pt>
                <c:pt idx="457">
                  <c:v>39584</c:v>
                </c:pt>
                <c:pt idx="458">
                  <c:v>39577</c:v>
                </c:pt>
                <c:pt idx="459">
                  <c:v>39570</c:v>
                </c:pt>
                <c:pt idx="460">
                  <c:v>39563</c:v>
                </c:pt>
                <c:pt idx="461">
                  <c:v>39556</c:v>
                </c:pt>
                <c:pt idx="462">
                  <c:v>39549</c:v>
                </c:pt>
                <c:pt idx="463">
                  <c:v>39542</c:v>
                </c:pt>
                <c:pt idx="464">
                  <c:v>39535</c:v>
                </c:pt>
                <c:pt idx="465">
                  <c:v>39528</c:v>
                </c:pt>
                <c:pt idx="466">
                  <c:v>39521</c:v>
                </c:pt>
                <c:pt idx="467">
                  <c:v>39514</c:v>
                </c:pt>
                <c:pt idx="468">
                  <c:v>39507</c:v>
                </c:pt>
                <c:pt idx="469">
                  <c:v>39500</c:v>
                </c:pt>
                <c:pt idx="470">
                  <c:v>39493</c:v>
                </c:pt>
                <c:pt idx="471">
                  <c:v>39486</c:v>
                </c:pt>
                <c:pt idx="472">
                  <c:v>39479</c:v>
                </c:pt>
                <c:pt idx="473">
                  <c:v>39472</c:v>
                </c:pt>
                <c:pt idx="474">
                  <c:v>39465</c:v>
                </c:pt>
                <c:pt idx="475">
                  <c:v>39458</c:v>
                </c:pt>
                <c:pt idx="476">
                  <c:v>39451</c:v>
                </c:pt>
                <c:pt idx="477">
                  <c:v>39444</c:v>
                </c:pt>
                <c:pt idx="478">
                  <c:v>39437</c:v>
                </c:pt>
                <c:pt idx="479">
                  <c:v>39430</c:v>
                </c:pt>
                <c:pt idx="480">
                  <c:v>39423</c:v>
                </c:pt>
                <c:pt idx="481">
                  <c:v>39416</c:v>
                </c:pt>
                <c:pt idx="482">
                  <c:v>39409</c:v>
                </c:pt>
                <c:pt idx="483">
                  <c:v>39402</c:v>
                </c:pt>
                <c:pt idx="484">
                  <c:v>39395</c:v>
                </c:pt>
                <c:pt idx="485">
                  <c:v>39388</c:v>
                </c:pt>
                <c:pt idx="486">
                  <c:v>39381</c:v>
                </c:pt>
                <c:pt idx="487">
                  <c:v>39374</c:v>
                </c:pt>
                <c:pt idx="488">
                  <c:v>39367</c:v>
                </c:pt>
                <c:pt idx="489">
                  <c:v>39360</c:v>
                </c:pt>
                <c:pt idx="490">
                  <c:v>39353</c:v>
                </c:pt>
                <c:pt idx="491">
                  <c:v>39346</c:v>
                </c:pt>
                <c:pt idx="492">
                  <c:v>39339</c:v>
                </c:pt>
                <c:pt idx="493">
                  <c:v>39332</c:v>
                </c:pt>
                <c:pt idx="494">
                  <c:v>39325</c:v>
                </c:pt>
                <c:pt idx="495">
                  <c:v>39318</c:v>
                </c:pt>
                <c:pt idx="496">
                  <c:v>39311</c:v>
                </c:pt>
                <c:pt idx="497">
                  <c:v>39304</c:v>
                </c:pt>
                <c:pt idx="498">
                  <c:v>39297</c:v>
                </c:pt>
                <c:pt idx="499">
                  <c:v>39290</c:v>
                </c:pt>
                <c:pt idx="500">
                  <c:v>39283</c:v>
                </c:pt>
                <c:pt idx="501">
                  <c:v>39276</c:v>
                </c:pt>
                <c:pt idx="502">
                  <c:v>39269</c:v>
                </c:pt>
                <c:pt idx="503">
                  <c:v>39262</c:v>
                </c:pt>
                <c:pt idx="504">
                  <c:v>39255</c:v>
                </c:pt>
                <c:pt idx="505">
                  <c:v>39248</c:v>
                </c:pt>
                <c:pt idx="506">
                  <c:v>39241</c:v>
                </c:pt>
                <c:pt idx="507">
                  <c:v>39234</c:v>
                </c:pt>
                <c:pt idx="508">
                  <c:v>39227</c:v>
                </c:pt>
                <c:pt idx="509">
                  <c:v>39220</c:v>
                </c:pt>
                <c:pt idx="510">
                  <c:v>39213</c:v>
                </c:pt>
                <c:pt idx="511">
                  <c:v>39206</c:v>
                </c:pt>
                <c:pt idx="512">
                  <c:v>39199</c:v>
                </c:pt>
                <c:pt idx="513">
                  <c:v>39192</c:v>
                </c:pt>
                <c:pt idx="514">
                  <c:v>39185</c:v>
                </c:pt>
                <c:pt idx="515">
                  <c:v>39178</c:v>
                </c:pt>
                <c:pt idx="516">
                  <c:v>39171</c:v>
                </c:pt>
                <c:pt idx="517">
                  <c:v>39164</c:v>
                </c:pt>
                <c:pt idx="518">
                  <c:v>39157</c:v>
                </c:pt>
                <c:pt idx="519">
                  <c:v>39150</c:v>
                </c:pt>
                <c:pt idx="520">
                  <c:v>39143</c:v>
                </c:pt>
                <c:pt idx="521">
                  <c:v>39136</c:v>
                </c:pt>
                <c:pt idx="522">
                  <c:v>39129</c:v>
                </c:pt>
                <c:pt idx="523">
                  <c:v>39122</c:v>
                </c:pt>
                <c:pt idx="524">
                  <c:v>39115</c:v>
                </c:pt>
                <c:pt idx="525">
                  <c:v>39108</c:v>
                </c:pt>
                <c:pt idx="526">
                  <c:v>39101</c:v>
                </c:pt>
                <c:pt idx="527">
                  <c:v>39094</c:v>
                </c:pt>
                <c:pt idx="528">
                  <c:v>39087</c:v>
                </c:pt>
                <c:pt idx="529">
                  <c:v>39080</c:v>
                </c:pt>
                <c:pt idx="530">
                  <c:v>39073</c:v>
                </c:pt>
                <c:pt idx="531">
                  <c:v>39066</c:v>
                </c:pt>
                <c:pt idx="532">
                  <c:v>39059</c:v>
                </c:pt>
                <c:pt idx="533">
                  <c:v>39052</c:v>
                </c:pt>
                <c:pt idx="534">
                  <c:v>39045</c:v>
                </c:pt>
                <c:pt idx="535">
                  <c:v>39038</c:v>
                </c:pt>
                <c:pt idx="536">
                  <c:v>39031</c:v>
                </c:pt>
                <c:pt idx="537">
                  <c:v>39024</c:v>
                </c:pt>
                <c:pt idx="538">
                  <c:v>39017</c:v>
                </c:pt>
                <c:pt idx="539">
                  <c:v>39010</c:v>
                </c:pt>
                <c:pt idx="540">
                  <c:v>39003</c:v>
                </c:pt>
                <c:pt idx="541">
                  <c:v>38996</c:v>
                </c:pt>
                <c:pt idx="542">
                  <c:v>38989</c:v>
                </c:pt>
                <c:pt idx="543">
                  <c:v>38982</c:v>
                </c:pt>
                <c:pt idx="544">
                  <c:v>38975</c:v>
                </c:pt>
                <c:pt idx="545">
                  <c:v>38968</c:v>
                </c:pt>
                <c:pt idx="546">
                  <c:v>38961</c:v>
                </c:pt>
                <c:pt idx="547">
                  <c:v>38954</c:v>
                </c:pt>
                <c:pt idx="548">
                  <c:v>38947</c:v>
                </c:pt>
                <c:pt idx="549">
                  <c:v>38940</c:v>
                </c:pt>
                <c:pt idx="550">
                  <c:v>38933</c:v>
                </c:pt>
                <c:pt idx="551">
                  <c:v>38926</c:v>
                </c:pt>
                <c:pt idx="552">
                  <c:v>38919</c:v>
                </c:pt>
                <c:pt idx="553">
                  <c:v>38912</c:v>
                </c:pt>
                <c:pt idx="554">
                  <c:v>38905</c:v>
                </c:pt>
                <c:pt idx="555">
                  <c:v>38898</c:v>
                </c:pt>
                <c:pt idx="556">
                  <c:v>38891</c:v>
                </c:pt>
                <c:pt idx="557">
                  <c:v>38884</c:v>
                </c:pt>
                <c:pt idx="558">
                  <c:v>38877</c:v>
                </c:pt>
                <c:pt idx="559">
                  <c:v>38870</c:v>
                </c:pt>
                <c:pt idx="560">
                  <c:v>38863</c:v>
                </c:pt>
                <c:pt idx="561">
                  <c:v>38856</c:v>
                </c:pt>
              </c:numCache>
            </c:numRef>
          </c:cat>
          <c:val>
            <c:numRef>
              <c:f>US_INDIA10Y!$B$2:$B$563</c:f>
              <c:numCache>
                <c:formatCode>General</c:formatCode>
                <c:ptCount val="562"/>
                <c:pt idx="0">
                  <c:v>6.8010000000000002</c:v>
                </c:pt>
                <c:pt idx="1">
                  <c:v>6.8049999999999997</c:v>
                </c:pt>
                <c:pt idx="2">
                  <c:v>6.4089999999999998</c:v>
                </c:pt>
                <c:pt idx="3">
                  <c:v>6.4020000000000001</c:v>
                </c:pt>
                <c:pt idx="4">
                  <c:v>6.4649999999999999</c:v>
                </c:pt>
                <c:pt idx="5">
                  <c:v>6.4169999999999998</c:v>
                </c:pt>
                <c:pt idx="6">
                  <c:v>6.3890000000000002</c:v>
                </c:pt>
                <c:pt idx="7">
                  <c:v>6.5149999999999997</c:v>
                </c:pt>
                <c:pt idx="8">
                  <c:v>6.5439999999999996</c:v>
                </c:pt>
                <c:pt idx="9">
                  <c:v>6.5060000000000002</c:v>
                </c:pt>
                <c:pt idx="10">
                  <c:v>6.4409999999999998</c:v>
                </c:pt>
                <c:pt idx="11">
                  <c:v>6.2430000000000003</c:v>
                </c:pt>
                <c:pt idx="12">
                  <c:v>6.2329999999999997</c:v>
                </c:pt>
                <c:pt idx="13">
                  <c:v>6.4290000000000003</c:v>
                </c:pt>
                <c:pt idx="14">
                  <c:v>6.726</c:v>
                </c:pt>
                <c:pt idx="15">
                  <c:v>6.8410000000000002</c:v>
                </c:pt>
                <c:pt idx="16">
                  <c:v>6.7939999999999996</c:v>
                </c:pt>
                <c:pt idx="17">
                  <c:v>6.7610000000000001</c:v>
                </c:pt>
                <c:pt idx="18">
                  <c:v>6.7539999999999996</c:v>
                </c:pt>
                <c:pt idx="19">
                  <c:v>6.7350000000000003</c:v>
                </c:pt>
                <c:pt idx="20">
                  <c:v>6.8170000000000002</c:v>
                </c:pt>
                <c:pt idx="21">
                  <c:v>6.8040000000000003</c:v>
                </c:pt>
                <c:pt idx="22">
                  <c:v>6.8680000000000003</c:v>
                </c:pt>
                <c:pt idx="23">
                  <c:v>7.0449999999999999</c:v>
                </c:pt>
                <c:pt idx="24">
                  <c:v>7.1180000000000003</c:v>
                </c:pt>
                <c:pt idx="25">
                  <c:v>7.1289999999999996</c:v>
                </c:pt>
                <c:pt idx="26">
                  <c:v>7.1020000000000003</c:v>
                </c:pt>
                <c:pt idx="27">
                  <c:v>7.1029999999999998</c:v>
                </c:pt>
                <c:pt idx="28">
                  <c:v>7.1680000000000001</c:v>
                </c:pt>
                <c:pt idx="29">
                  <c:v>7.1669999999999998</c:v>
                </c:pt>
                <c:pt idx="30">
                  <c:v>7.2510000000000003</c:v>
                </c:pt>
                <c:pt idx="31">
                  <c:v>7.2720000000000002</c:v>
                </c:pt>
                <c:pt idx="32">
                  <c:v>7.3849999999999998</c:v>
                </c:pt>
                <c:pt idx="33">
                  <c:v>7.4189999999999996</c:v>
                </c:pt>
                <c:pt idx="34">
                  <c:v>7.476</c:v>
                </c:pt>
                <c:pt idx="35">
                  <c:v>7.5019999999999998</c:v>
                </c:pt>
                <c:pt idx="36">
                  <c:v>7.492</c:v>
                </c:pt>
                <c:pt idx="37">
                  <c:v>7.4889999999999999</c:v>
                </c:pt>
                <c:pt idx="38">
                  <c:v>7.4710000000000001</c:v>
                </c:pt>
                <c:pt idx="39">
                  <c:v>7.4779999999999998</c:v>
                </c:pt>
                <c:pt idx="40">
                  <c:v>7.4489999999999998</c:v>
                </c:pt>
                <c:pt idx="41">
                  <c:v>7.4329999999999998</c:v>
                </c:pt>
                <c:pt idx="42">
                  <c:v>7.4359999999999999</c:v>
                </c:pt>
                <c:pt idx="43">
                  <c:v>7.4580000000000002</c:v>
                </c:pt>
                <c:pt idx="44">
                  <c:v>7.4349999999999996</c:v>
                </c:pt>
                <c:pt idx="45">
                  <c:v>7.4480000000000004</c:v>
                </c:pt>
                <c:pt idx="46">
                  <c:v>7.4649999999999999</c:v>
                </c:pt>
                <c:pt idx="47">
                  <c:v>7.51</c:v>
                </c:pt>
                <c:pt idx="48">
                  <c:v>7.52</c:v>
                </c:pt>
                <c:pt idx="49">
                  <c:v>7.6269999999999998</c:v>
                </c:pt>
                <c:pt idx="50">
                  <c:v>7.641</c:v>
                </c:pt>
                <c:pt idx="51">
                  <c:v>7.7830000000000004</c:v>
                </c:pt>
                <c:pt idx="52">
                  <c:v>7.7389999999999999</c:v>
                </c:pt>
                <c:pt idx="53">
                  <c:v>7.7240000000000002</c:v>
                </c:pt>
                <c:pt idx="54">
                  <c:v>7.8209999999999997</c:v>
                </c:pt>
                <c:pt idx="55">
                  <c:v>7.7830000000000004</c:v>
                </c:pt>
                <c:pt idx="56">
                  <c:v>7.7779999999999996</c:v>
                </c:pt>
                <c:pt idx="57">
                  <c:v>7.8120000000000003</c:v>
                </c:pt>
                <c:pt idx="58">
                  <c:v>7.7439999999999998</c:v>
                </c:pt>
                <c:pt idx="59">
                  <c:v>7.73</c:v>
                </c:pt>
                <c:pt idx="60">
                  <c:v>7.7469999999999999</c:v>
                </c:pt>
                <c:pt idx="61">
                  <c:v>7.726</c:v>
                </c:pt>
                <c:pt idx="62">
                  <c:v>7.7789999999999999</c:v>
                </c:pt>
                <c:pt idx="63">
                  <c:v>7.7569999999999997</c:v>
                </c:pt>
                <c:pt idx="64">
                  <c:v>7.7670000000000003</c:v>
                </c:pt>
                <c:pt idx="65">
                  <c:v>7.6970000000000001</c:v>
                </c:pt>
                <c:pt idx="66">
                  <c:v>7.649</c:v>
                </c:pt>
                <c:pt idx="67">
                  <c:v>7.6859999999999999</c:v>
                </c:pt>
                <c:pt idx="68">
                  <c:v>7.641</c:v>
                </c:pt>
                <c:pt idx="69">
                  <c:v>7.5830000000000002</c:v>
                </c:pt>
                <c:pt idx="70">
                  <c:v>7.5650000000000004</c:v>
                </c:pt>
                <c:pt idx="71">
                  <c:v>7.5449999999999999</c:v>
                </c:pt>
                <c:pt idx="72">
                  <c:v>7.5629999999999997</c:v>
                </c:pt>
                <c:pt idx="73">
                  <c:v>7.7149999999999999</c:v>
                </c:pt>
                <c:pt idx="74">
                  <c:v>7.6970000000000001</c:v>
                </c:pt>
                <c:pt idx="75">
                  <c:v>7.7729999999999997</c:v>
                </c:pt>
                <c:pt idx="76">
                  <c:v>7.7539999999999996</c:v>
                </c:pt>
                <c:pt idx="77">
                  <c:v>7.7770000000000001</c:v>
                </c:pt>
                <c:pt idx="78">
                  <c:v>7.7869999999999999</c:v>
                </c:pt>
                <c:pt idx="79">
                  <c:v>7.7439999999999998</c:v>
                </c:pt>
                <c:pt idx="80">
                  <c:v>7.81</c:v>
                </c:pt>
                <c:pt idx="81">
                  <c:v>7.8070000000000004</c:v>
                </c:pt>
                <c:pt idx="82">
                  <c:v>7.8239999999999998</c:v>
                </c:pt>
                <c:pt idx="83">
                  <c:v>7.8319999999999999</c:v>
                </c:pt>
                <c:pt idx="84">
                  <c:v>7.806</c:v>
                </c:pt>
                <c:pt idx="85">
                  <c:v>7.8040000000000003</c:v>
                </c:pt>
                <c:pt idx="86">
                  <c:v>7.8140000000000001</c:v>
                </c:pt>
                <c:pt idx="87">
                  <c:v>7.7130000000000001</c:v>
                </c:pt>
                <c:pt idx="88">
                  <c:v>7.8869999999999996</c:v>
                </c:pt>
                <c:pt idx="89">
                  <c:v>7.7889999999999997</c:v>
                </c:pt>
                <c:pt idx="90">
                  <c:v>7.6429999999999998</c:v>
                </c:pt>
                <c:pt idx="91">
                  <c:v>7.8570000000000002</c:v>
                </c:pt>
                <c:pt idx="92">
                  <c:v>7.9450000000000003</c:v>
                </c:pt>
                <c:pt idx="93">
                  <c:v>7.9829999999999997</c:v>
                </c:pt>
                <c:pt idx="94">
                  <c:v>7.8609999999999998</c:v>
                </c:pt>
                <c:pt idx="95">
                  <c:v>7.79</c:v>
                </c:pt>
                <c:pt idx="96">
                  <c:v>7.7960000000000003</c:v>
                </c:pt>
                <c:pt idx="97">
                  <c:v>7.798</c:v>
                </c:pt>
                <c:pt idx="98">
                  <c:v>7.7380000000000004</c:v>
                </c:pt>
                <c:pt idx="99">
                  <c:v>7.7770000000000001</c:v>
                </c:pt>
                <c:pt idx="100">
                  <c:v>7.7460000000000004</c:v>
                </c:pt>
                <c:pt idx="101">
                  <c:v>7.798</c:v>
                </c:pt>
                <c:pt idx="102">
                  <c:v>7.7069999999999999</c:v>
                </c:pt>
                <c:pt idx="103">
                  <c:v>7.7279999999999998</c:v>
                </c:pt>
                <c:pt idx="104">
                  <c:v>7.6950000000000003</c:v>
                </c:pt>
                <c:pt idx="105">
                  <c:v>7.6980000000000004</c:v>
                </c:pt>
                <c:pt idx="106">
                  <c:v>7.7039999999999997</c:v>
                </c:pt>
                <c:pt idx="107">
                  <c:v>7.6920000000000002</c:v>
                </c:pt>
                <c:pt idx="108">
                  <c:v>7.7060000000000004</c:v>
                </c:pt>
                <c:pt idx="109">
                  <c:v>7.7069999999999999</c:v>
                </c:pt>
                <c:pt idx="110">
                  <c:v>7.8460000000000001</c:v>
                </c:pt>
                <c:pt idx="111">
                  <c:v>7.8760000000000003</c:v>
                </c:pt>
                <c:pt idx="112">
                  <c:v>7.9809999999999999</c:v>
                </c:pt>
                <c:pt idx="113">
                  <c:v>7.9619999999999997</c:v>
                </c:pt>
                <c:pt idx="114">
                  <c:v>7.8689999999999998</c:v>
                </c:pt>
                <c:pt idx="115">
                  <c:v>7.9379999999999997</c:v>
                </c:pt>
                <c:pt idx="116">
                  <c:v>8.0869999999999997</c:v>
                </c:pt>
                <c:pt idx="117">
                  <c:v>8.17</c:v>
                </c:pt>
                <c:pt idx="118">
                  <c:v>8.2170000000000005</c:v>
                </c:pt>
                <c:pt idx="119">
                  <c:v>8.2100000000000009</c:v>
                </c:pt>
                <c:pt idx="120">
                  <c:v>8.2799999999999994</c:v>
                </c:pt>
                <c:pt idx="121">
                  <c:v>8.3580000000000005</c:v>
                </c:pt>
                <c:pt idx="122">
                  <c:v>8.39</c:v>
                </c:pt>
                <c:pt idx="123">
                  <c:v>8.4559999999999995</c:v>
                </c:pt>
                <c:pt idx="124">
                  <c:v>8.4860000000000007</c:v>
                </c:pt>
                <c:pt idx="125">
                  <c:v>8.4429999999999996</c:v>
                </c:pt>
                <c:pt idx="126">
                  <c:v>8.4559999999999995</c:v>
                </c:pt>
                <c:pt idx="127">
                  <c:v>8.5030000000000001</c:v>
                </c:pt>
                <c:pt idx="128">
                  <c:v>8.5239999999999991</c:v>
                </c:pt>
                <c:pt idx="129">
                  <c:v>8.5630000000000006</c:v>
                </c:pt>
                <c:pt idx="130">
                  <c:v>8.5150000000000006</c:v>
                </c:pt>
                <c:pt idx="131">
                  <c:v>8.5229999999999997</c:v>
                </c:pt>
                <c:pt idx="132">
                  <c:v>8.641</c:v>
                </c:pt>
                <c:pt idx="133">
                  <c:v>8.5269999999999992</c:v>
                </c:pt>
                <c:pt idx="134">
                  <c:v>8.6739999999999995</c:v>
                </c:pt>
                <c:pt idx="135">
                  <c:v>8.7710000000000008</c:v>
                </c:pt>
                <c:pt idx="136">
                  <c:v>8.7729999999999997</c:v>
                </c:pt>
                <c:pt idx="137">
                  <c:v>8.6660000000000004</c:v>
                </c:pt>
                <c:pt idx="138">
                  <c:v>8.7449999999999992</c:v>
                </c:pt>
                <c:pt idx="139">
                  <c:v>8.7210000000000001</c:v>
                </c:pt>
                <c:pt idx="140">
                  <c:v>8.593</c:v>
                </c:pt>
                <c:pt idx="141">
                  <c:v>8.5129999999999999</c:v>
                </c:pt>
                <c:pt idx="142">
                  <c:v>8.6449999999999996</c:v>
                </c:pt>
                <c:pt idx="143">
                  <c:v>8.6340000000000003</c:v>
                </c:pt>
                <c:pt idx="144">
                  <c:v>8.8339999999999996</c:v>
                </c:pt>
                <c:pt idx="145">
                  <c:v>8.7490000000000006</c:v>
                </c:pt>
                <c:pt idx="146">
                  <c:v>8.8089999999999993</c:v>
                </c:pt>
                <c:pt idx="147">
                  <c:v>8.8879999999999999</c:v>
                </c:pt>
                <c:pt idx="148">
                  <c:v>8.8529999999999998</c:v>
                </c:pt>
                <c:pt idx="149">
                  <c:v>8.9450000000000003</c:v>
                </c:pt>
                <c:pt idx="150">
                  <c:v>9.0670000000000002</c:v>
                </c:pt>
                <c:pt idx="151">
                  <c:v>8.8030000000000008</c:v>
                </c:pt>
                <c:pt idx="152">
                  <c:v>8.7949999999999999</c:v>
                </c:pt>
                <c:pt idx="153">
                  <c:v>8.7949999999999999</c:v>
                </c:pt>
                <c:pt idx="154">
                  <c:v>8.8130000000000006</c:v>
                </c:pt>
                <c:pt idx="155">
                  <c:v>8.8610000000000007</c:v>
                </c:pt>
                <c:pt idx="156">
                  <c:v>8.7919999999999998</c:v>
                </c:pt>
                <c:pt idx="157">
                  <c:v>8.8089999999999993</c:v>
                </c:pt>
                <c:pt idx="158">
                  <c:v>8.7370000000000001</c:v>
                </c:pt>
                <c:pt idx="159">
                  <c:v>8.7810000000000006</c:v>
                </c:pt>
                <c:pt idx="160">
                  <c:v>8.74</c:v>
                </c:pt>
                <c:pt idx="161">
                  <c:v>8.6280000000000001</c:v>
                </c:pt>
                <c:pt idx="162">
                  <c:v>8.7629999999999999</c:v>
                </c:pt>
                <c:pt idx="163">
                  <c:v>8.8369999999999997</c:v>
                </c:pt>
                <c:pt idx="164">
                  <c:v>8.9629999999999992</c:v>
                </c:pt>
                <c:pt idx="165">
                  <c:v>8.7970000000000006</c:v>
                </c:pt>
                <c:pt idx="166">
                  <c:v>8.9120000000000008</c:v>
                </c:pt>
                <c:pt idx="167">
                  <c:v>8.859</c:v>
                </c:pt>
                <c:pt idx="168">
                  <c:v>8.7420000000000009</c:v>
                </c:pt>
                <c:pt idx="169">
                  <c:v>9.1020000000000003</c:v>
                </c:pt>
                <c:pt idx="170">
                  <c:v>9.02</c:v>
                </c:pt>
                <c:pt idx="171">
                  <c:v>8.9930000000000003</c:v>
                </c:pt>
                <c:pt idx="172">
                  <c:v>8.6829999999999998</c:v>
                </c:pt>
                <c:pt idx="173">
                  <c:v>8.5850000000000009</c:v>
                </c:pt>
                <c:pt idx="174">
                  <c:v>8.5540000000000003</c:v>
                </c:pt>
                <c:pt idx="175">
                  <c:v>8.484</c:v>
                </c:pt>
                <c:pt idx="176">
                  <c:v>8.6229999999999993</c:v>
                </c:pt>
                <c:pt idx="177">
                  <c:v>8.7040000000000006</c:v>
                </c:pt>
                <c:pt idx="178">
                  <c:v>8.5589999999999993</c:v>
                </c:pt>
                <c:pt idx="179">
                  <c:v>8.4990000000000006</c:v>
                </c:pt>
                <c:pt idx="180">
                  <c:v>8.61</c:v>
                </c:pt>
                <c:pt idx="181">
                  <c:v>8.609</c:v>
                </c:pt>
                <c:pt idx="182">
                  <c:v>8.2560000000000002</c:v>
                </c:pt>
                <c:pt idx="183">
                  <c:v>8.8949999999999996</c:v>
                </c:pt>
                <c:pt idx="184">
                  <c:v>8.141</c:v>
                </c:pt>
                <c:pt idx="185">
                  <c:v>8.2650000000000006</c:v>
                </c:pt>
                <c:pt idx="186">
                  <c:v>8.1539999999999999</c:v>
                </c:pt>
                <c:pt idx="187">
                  <c:v>7.9390000000000001</c:v>
                </c:pt>
                <c:pt idx="188">
                  <c:v>7.532</c:v>
                </c:pt>
                <c:pt idx="189">
                  <c:v>7.5010000000000003</c:v>
                </c:pt>
                <c:pt idx="190">
                  <c:v>7.4630000000000001</c:v>
                </c:pt>
                <c:pt idx="191">
                  <c:v>7.4370000000000003</c:v>
                </c:pt>
                <c:pt idx="192">
                  <c:v>7.3140000000000001</c:v>
                </c:pt>
                <c:pt idx="193">
                  <c:v>7.242</c:v>
                </c:pt>
                <c:pt idx="194">
                  <c:v>7.2450000000000001</c:v>
                </c:pt>
                <c:pt idx="195">
                  <c:v>7.1139999999999999</c:v>
                </c:pt>
                <c:pt idx="196">
                  <c:v>7.4160000000000004</c:v>
                </c:pt>
                <c:pt idx="197">
                  <c:v>7.59</c:v>
                </c:pt>
                <c:pt idx="198">
                  <c:v>7.7519999999999998</c:v>
                </c:pt>
                <c:pt idx="199">
                  <c:v>7.7460000000000004</c:v>
                </c:pt>
                <c:pt idx="200">
                  <c:v>7.78</c:v>
                </c:pt>
                <c:pt idx="201">
                  <c:v>7.8739999999999997</c:v>
                </c:pt>
                <c:pt idx="202">
                  <c:v>7.9359999999999999</c:v>
                </c:pt>
                <c:pt idx="203">
                  <c:v>7.9630000000000001</c:v>
                </c:pt>
                <c:pt idx="204">
                  <c:v>7.9619999999999997</c:v>
                </c:pt>
                <c:pt idx="205">
                  <c:v>7.8650000000000002</c:v>
                </c:pt>
                <c:pt idx="206">
                  <c:v>7.84</c:v>
                </c:pt>
                <c:pt idx="207">
                  <c:v>7.907</c:v>
                </c:pt>
                <c:pt idx="208">
                  <c:v>7.8</c:v>
                </c:pt>
                <c:pt idx="209">
                  <c:v>7.8310000000000004</c:v>
                </c:pt>
                <c:pt idx="210">
                  <c:v>7.8440000000000003</c:v>
                </c:pt>
                <c:pt idx="211">
                  <c:v>7.907</c:v>
                </c:pt>
                <c:pt idx="212">
                  <c:v>7.8819999999999997</c:v>
                </c:pt>
                <c:pt idx="213">
                  <c:v>7.87</c:v>
                </c:pt>
                <c:pt idx="214">
                  <c:v>7.8689999999999998</c:v>
                </c:pt>
                <c:pt idx="215">
                  <c:v>7.9320000000000004</c:v>
                </c:pt>
                <c:pt idx="216">
                  <c:v>8.1080000000000005</c:v>
                </c:pt>
                <c:pt idx="217">
                  <c:v>8.1430000000000007</c:v>
                </c:pt>
                <c:pt idx="218">
                  <c:v>8.1430000000000007</c:v>
                </c:pt>
                <c:pt idx="219">
                  <c:v>8.1720000000000006</c:v>
                </c:pt>
                <c:pt idx="220">
                  <c:v>8.1760000000000002</c:v>
                </c:pt>
                <c:pt idx="221">
                  <c:v>8.2309999999999999</c:v>
                </c:pt>
                <c:pt idx="222">
                  <c:v>8.1940000000000008</c:v>
                </c:pt>
                <c:pt idx="223">
                  <c:v>8.2149999999999999</c:v>
                </c:pt>
                <c:pt idx="224">
                  <c:v>8.1980000000000004</c:v>
                </c:pt>
                <c:pt idx="225">
                  <c:v>8.1289999999999996</c:v>
                </c:pt>
                <c:pt idx="226">
                  <c:v>8.1310000000000002</c:v>
                </c:pt>
                <c:pt idx="227">
                  <c:v>8.17</c:v>
                </c:pt>
                <c:pt idx="228">
                  <c:v>8.1620000000000008</c:v>
                </c:pt>
                <c:pt idx="229">
                  <c:v>8.1509999999999998</c:v>
                </c:pt>
                <c:pt idx="230">
                  <c:v>8.1660000000000004</c:v>
                </c:pt>
                <c:pt idx="231">
                  <c:v>8.1809999999999992</c:v>
                </c:pt>
                <c:pt idx="232">
                  <c:v>8.2010000000000005</c:v>
                </c:pt>
                <c:pt idx="233">
                  <c:v>8.2409999999999997</c:v>
                </c:pt>
                <c:pt idx="234">
                  <c:v>8.2100000000000009</c:v>
                </c:pt>
                <c:pt idx="235">
                  <c:v>8.2379999999999995</c:v>
                </c:pt>
                <c:pt idx="236">
                  <c:v>8.1690000000000005</c:v>
                </c:pt>
                <c:pt idx="237">
                  <c:v>8.2539999999999996</c:v>
                </c:pt>
                <c:pt idx="238">
                  <c:v>8.1189999999999998</c:v>
                </c:pt>
                <c:pt idx="239">
                  <c:v>8.0790000000000006</c:v>
                </c:pt>
                <c:pt idx="240">
                  <c:v>8.1020000000000003</c:v>
                </c:pt>
                <c:pt idx="241">
                  <c:v>8.1560000000000006</c:v>
                </c:pt>
                <c:pt idx="242">
                  <c:v>8.1829999999999998</c:v>
                </c:pt>
                <c:pt idx="243">
                  <c:v>8.0839999999999996</c:v>
                </c:pt>
                <c:pt idx="244">
                  <c:v>8.0519999999999996</c:v>
                </c:pt>
                <c:pt idx="245">
                  <c:v>8.3580000000000005</c:v>
                </c:pt>
                <c:pt idx="246">
                  <c:v>8.375</c:v>
                </c:pt>
                <c:pt idx="247">
                  <c:v>8.5229999999999997</c:v>
                </c:pt>
                <c:pt idx="248">
                  <c:v>8.5259999999999998</c:v>
                </c:pt>
                <c:pt idx="249">
                  <c:v>8.5640000000000001</c:v>
                </c:pt>
                <c:pt idx="250">
                  <c:v>8.6210000000000004</c:v>
                </c:pt>
                <c:pt idx="251">
                  <c:v>8.6539999999999999</c:v>
                </c:pt>
                <c:pt idx="252">
                  <c:v>8.5429999999999993</c:v>
                </c:pt>
                <c:pt idx="253">
                  <c:v>8.4770000000000003</c:v>
                </c:pt>
                <c:pt idx="254">
                  <c:v>8.7829999999999995</c:v>
                </c:pt>
                <c:pt idx="255">
                  <c:v>8.5419999999999998</c:v>
                </c:pt>
                <c:pt idx="256">
                  <c:v>8.3889999999999993</c:v>
                </c:pt>
                <c:pt idx="257">
                  <c:v>8.4220000000000006</c:v>
                </c:pt>
                <c:pt idx="258">
                  <c:v>8.2889999999999997</c:v>
                </c:pt>
                <c:pt idx="259">
                  <c:v>8.2390000000000008</c:v>
                </c:pt>
                <c:pt idx="260">
                  <c:v>8.2070000000000007</c:v>
                </c:pt>
                <c:pt idx="261">
                  <c:v>8.1929999999999996</c:v>
                </c:pt>
                <c:pt idx="262">
                  <c:v>8.2149999999999999</c:v>
                </c:pt>
                <c:pt idx="263">
                  <c:v>8.1519999999999992</c:v>
                </c:pt>
                <c:pt idx="264">
                  <c:v>8.3460000000000001</c:v>
                </c:pt>
                <c:pt idx="265">
                  <c:v>8.1549999999999994</c:v>
                </c:pt>
                <c:pt idx="266">
                  <c:v>8.2119999999999997</c:v>
                </c:pt>
                <c:pt idx="267">
                  <c:v>8.2850000000000001</c:v>
                </c:pt>
                <c:pt idx="268">
                  <c:v>8.5670000000000002</c:v>
                </c:pt>
                <c:pt idx="269">
                  <c:v>8.3580000000000005</c:v>
                </c:pt>
                <c:pt idx="270">
                  <c:v>8.3879999999999999</c:v>
                </c:pt>
                <c:pt idx="271">
                  <c:v>8.5229999999999997</c:v>
                </c:pt>
                <c:pt idx="272">
                  <c:v>8.6720000000000006</c:v>
                </c:pt>
                <c:pt idx="273">
                  <c:v>8.8230000000000004</c:v>
                </c:pt>
                <c:pt idx="274">
                  <c:v>8.84</c:v>
                </c:pt>
                <c:pt idx="275">
                  <c:v>8.9359999999999999</c:v>
                </c:pt>
                <c:pt idx="276">
                  <c:v>8.9570000000000007</c:v>
                </c:pt>
                <c:pt idx="277">
                  <c:v>8.8510000000000009</c:v>
                </c:pt>
                <c:pt idx="278">
                  <c:v>8.82</c:v>
                </c:pt>
                <c:pt idx="279">
                  <c:v>8.7899999999999991</c:v>
                </c:pt>
                <c:pt idx="280">
                  <c:v>8.5779999999999994</c:v>
                </c:pt>
                <c:pt idx="281">
                  <c:v>8.4280000000000008</c:v>
                </c:pt>
                <c:pt idx="282">
                  <c:v>8.3030000000000008</c:v>
                </c:pt>
                <c:pt idx="283">
                  <c:v>8.3629999999999995</c:v>
                </c:pt>
                <c:pt idx="284">
                  <c:v>8.3089999999999993</c:v>
                </c:pt>
                <c:pt idx="285">
                  <c:v>8.3360000000000003</c:v>
                </c:pt>
                <c:pt idx="286">
                  <c:v>8.3030000000000008</c:v>
                </c:pt>
                <c:pt idx="287">
                  <c:v>8.2639999999999993</c:v>
                </c:pt>
                <c:pt idx="288">
                  <c:v>8.2690000000000001</c:v>
                </c:pt>
                <c:pt idx="289">
                  <c:v>8.3219999999999992</c:v>
                </c:pt>
                <c:pt idx="290">
                  <c:v>8.4510000000000005</c:v>
                </c:pt>
                <c:pt idx="291">
                  <c:v>8.3070000000000004</c:v>
                </c:pt>
                <c:pt idx="292">
                  <c:v>8.2609999999999992</c:v>
                </c:pt>
                <c:pt idx="293">
                  <c:v>8.3469999999999995</c:v>
                </c:pt>
                <c:pt idx="294">
                  <c:v>8.3580000000000005</c:v>
                </c:pt>
                <c:pt idx="295">
                  <c:v>8.2509999999999994</c:v>
                </c:pt>
                <c:pt idx="296">
                  <c:v>8.2579999999999991</c:v>
                </c:pt>
                <c:pt idx="297">
                  <c:v>8.2650000000000006</c:v>
                </c:pt>
                <c:pt idx="298">
                  <c:v>8.2859999999999996</c:v>
                </c:pt>
                <c:pt idx="299">
                  <c:v>8.391</c:v>
                </c:pt>
                <c:pt idx="300">
                  <c:v>8.3490000000000002</c:v>
                </c:pt>
                <c:pt idx="301">
                  <c:v>8.2829999999999995</c:v>
                </c:pt>
                <c:pt idx="302">
                  <c:v>8.1769999999999996</c:v>
                </c:pt>
                <c:pt idx="303">
                  <c:v>8.1310000000000002</c:v>
                </c:pt>
                <c:pt idx="304">
                  <c:v>8.1020000000000003</c:v>
                </c:pt>
                <c:pt idx="305">
                  <c:v>8.0410000000000004</c:v>
                </c:pt>
                <c:pt idx="306">
                  <c:v>7.9420000000000002</c:v>
                </c:pt>
                <c:pt idx="307">
                  <c:v>7.9889999999999999</c:v>
                </c:pt>
                <c:pt idx="308">
                  <c:v>7.9969999999999999</c:v>
                </c:pt>
                <c:pt idx="309">
                  <c:v>7.9880000000000004</c:v>
                </c:pt>
                <c:pt idx="310">
                  <c:v>7.9530000000000003</c:v>
                </c:pt>
                <c:pt idx="311">
                  <c:v>7.9420000000000002</c:v>
                </c:pt>
                <c:pt idx="312">
                  <c:v>8.093</c:v>
                </c:pt>
                <c:pt idx="313">
                  <c:v>8.1059999999999999</c:v>
                </c:pt>
                <c:pt idx="314">
                  <c:v>8.1460000000000008</c:v>
                </c:pt>
                <c:pt idx="315">
                  <c:v>8.1999999999999993</c:v>
                </c:pt>
                <c:pt idx="316">
                  <c:v>8.1189999999999998</c:v>
                </c:pt>
                <c:pt idx="317">
                  <c:v>8.1820000000000004</c:v>
                </c:pt>
                <c:pt idx="318">
                  <c:v>8.2159999999999993</c:v>
                </c:pt>
                <c:pt idx="319">
                  <c:v>8.1839999999999993</c:v>
                </c:pt>
                <c:pt idx="320">
                  <c:v>7.9189999999999996</c:v>
                </c:pt>
                <c:pt idx="321">
                  <c:v>7.9240000000000004</c:v>
                </c:pt>
                <c:pt idx="322">
                  <c:v>7.9790000000000001</c:v>
                </c:pt>
                <c:pt idx="323">
                  <c:v>8.1199999999999992</c:v>
                </c:pt>
                <c:pt idx="324">
                  <c:v>8.1530000000000005</c:v>
                </c:pt>
                <c:pt idx="325">
                  <c:v>7.9690000000000003</c:v>
                </c:pt>
                <c:pt idx="326">
                  <c:v>8.0250000000000004</c:v>
                </c:pt>
                <c:pt idx="327">
                  <c:v>8.0969999999999995</c:v>
                </c:pt>
                <c:pt idx="328">
                  <c:v>7.98</c:v>
                </c:pt>
                <c:pt idx="329">
                  <c:v>8.1319999999999997</c:v>
                </c:pt>
                <c:pt idx="330">
                  <c:v>8.1319999999999997</c:v>
                </c:pt>
                <c:pt idx="331">
                  <c:v>8.0570000000000004</c:v>
                </c:pt>
                <c:pt idx="332">
                  <c:v>7.9809999999999999</c:v>
                </c:pt>
                <c:pt idx="333">
                  <c:v>7.9</c:v>
                </c:pt>
                <c:pt idx="334">
                  <c:v>7.8659999999999997</c:v>
                </c:pt>
                <c:pt idx="335">
                  <c:v>7.99</c:v>
                </c:pt>
                <c:pt idx="336">
                  <c:v>7.8920000000000003</c:v>
                </c:pt>
                <c:pt idx="337">
                  <c:v>7.9640000000000004</c:v>
                </c:pt>
                <c:pt idx="338">
                  <c:v>8.0370000000000008</c:v>
                </c:pt>
                <c:pt idx="339">
                  <c:v>7.9320000000000004</c:v>
                </c:pt>
                <c:pt idx="340">
                  <c:v>7.86</c:v>
                </c:pt>
                <c:pt idx="341">
                  <c:v>7.83</c:v>
                </c:pt>
                <c:pt idx="342">
                  <c:v>7.8159999999999998</c:v>
                </c:pt>
                <c:pt idx="343">
                  <c:v>7.6749999999999998</c:v>
                </c:pt>
                <c:pt idx="344">
                  <c:v>7.6340000000000003</c:v>
                </c:pt>
                <c:pt idx="345">
                  <c:v>7.65</c:v>
                </c:pt>
                <c:pt idx="346">
                  <c:v>7.54</c:v>
                </c:pt>
                <c:pt idx="347">
                  <c:v>7.6470000000000002</c:v>
                </c:pt>
                <c:pt idx="348">
                  <c:v>7.5910000000000002</c:v>
                </c:pt>
                <c:pt idx="349">
                  <c:v>7.61</c:v>
                </c:pt>
                <c:pt idx="350">
                  <c:v>7.5670000000000002</c:v>
                </c:pt>
                <c:pt idx="351">
                  <c:v>7.5780000000000003</c:v>
                </c:pt>
                <c:pt idx="352">
                  <c:v>7.3860000000000001</c:v>
                </c:pt>
                <c:pt idx="353">
                  <c:v>7.51</c:v>
                </c:pt>
                <c:pt idx="354">
                  <c:v>7.63</c:v>
                </c:pt>
                <c:pt idx="355">
                  <c:v>8.0630000000000006</c:v>
                </c:pt>
                <c:pt idx="356">
                  <c:v>8.0589999999999993</c:v>
                </c:pt>
                <c:pt idx="357">
                  <c:v>8.0730000000000004</c:v>
                </c:pt>
                <c:pt idx="358">
                  <c:v>7.8940000000000001</c:v>
                </c:pt>
                <c:pt idx="359">
                  <c:v>7.8319999999999999</c:v>
                </c:pt>
                <c:pt idx="360">
                  <c:v>7.8609999999999998</c:v>
                </c:pt>
                <c:pt idx="361">
                  <c:v>7.8860000000000001</c:v>
                </c:pt>
                <c:pt idx="362">
                  <c:v>8.0139999999999993</c:v>
                </c:pt>
                <c:pt idx="363">
                  <c:v>7.9749999999999996</c:v>
                </c:pt>
                <c:pt idx="364">
                  <c:v>7.8849999999999998</c:v>
                </c:pt>
                <c:pt idx="365">
                  <c:v>7.8760000000000003</c:v>
                </c:pt>
                <c:pt idx="366">
                  <c:v>7.8719999999999999</c:v>
                </c:pt>
                <c:pt idx="367">
                  <c:v>7.6719999999999997</c:v>
                </c:pt>
                <c:pt idx="368">
                  <c:v>7.5750000000000002</c:v>
                </c:pt>
                <c:pt idx="369">
                  <c:v>7.5620000000000003</c:v>
                </c:pt>
                <c:pt idx="370">
                  <c:v>7.64</c:v>
                </c:pt>
                <c:pt idx="371">
                  <c:v>7.6719999999999997</c:v>
                </c:pt>
                <c:pt idx="372">
                  <c:v>7.5789999999999997</c:v>
                </c:pt>
                <c:pt idx="373">
                  <c:v>7.5640000000000001</c:v>
                </c:pt>
                <c:pt idx="374">
                  <c:v>7.5650000000000004</c:v>
                </c:pt>
                <c:pt idx="375">
                  <c:v>7.5650000000000004</c:v>
                </c:pt>
                <c:pt idx="376">
                  <c:v>7.6139999999999999</c:v>
                </c:pt>
                <c:pt idx="377">
                  <c:v>7.1829999999999998</c:v>
                </c:pt>
                <c:pt idx="378">
                  <c:v>7.2270000000000003</c:v>
                </c:pt>
                <c:pt idx="379">
                  <c:v>7.3360000000000003</c:v>
                </c:pt>
                <c:pt idx="380">
                  <c:v>7.3120000000000003</c:v>
                </c:pt>
                <c:pt idx="381">
                  <c:v>7.3019999999999996</c:v>
                </c:pt>
                <c:pt idx="382">
                  <c:v>7.4530000000000003</c:v>
                </c:pt>
                <c:pt idx="383">
                  <c:v>7.4050000000000002</c:v>
                </c:pt>
                <c:pt idx="384">
                  <c:v>7.2839999999999998</c:v>
                </c:pt>
                <c:pt idx="385">
                  <c:v>7.2130000000000001</c:v>
                </c:pt>
                <c:pt idx="386">
                  <c:v>7.13</c:v>
                </c:pt>
                <c:pt idx="387">
                  <c:v>7.0750000000000002</c:v>
                </c:pt>
                <c:pt idx="388">
                  <c:v>7.359</c:v>
                </c:pt>
                <c:pt idx="389">
                  <c:v>7.4660000000000002</c:v>
                </c:pt>
                <c:pt idx="390">
                  <c:v>7.2960000000000003</c:v>
                </c:pt>
                <c:pt idx="391">
                  <c:v>7.2359999999999998</c:v>
                </c:pt>
                <c:pt idx="392">
                  <c:v>7.1050000000000004</c:v>
                </c:pt>
                <c:pt idx="393">
                  <c:v>7.1429999999999998</c:v>
                </c:pt>
                <c:pt idx="394">
                  <c:v>7.1509999999999998</c:v>
                </c:pt>
                <c:pt idx="395">
                  <c:v>7.0570000000000004</c:v>
                </c:pt>
                <c:pt idx="396">
                  <c:v>6.9809999999999999</c:v>
                </c:pt>
                <c:pt idx="397">
                  <c:v>7.0270000000000001</c:v>
                </c:pt>
                <c:pt idx="398">
                  <c:v>6.8239999999999998</c:v>
                </c:pt>
                <c:pt idx="399">
                  <c:v>7.0010000000000003</c:v>
                </c:pt>
                <c:pt idx="400">
                  <c:v>6.9180000000000001</c:v>
                </c:pt>
                <c:pt idx="401">
                  <c:v>6.8970000000000002</c:v>
                </c:pt>
                <c:pt idx="402">
                  <c:v>6.5460000000000003</c:v>
                </c:pt>
                <c:pt idx="403">
                  <c:v>6.7030000000000003</c:v>
                </c:pt>
                <c:pt idx="404">
                  <c:v>6.4710000000000001</c:v>
                </c:pt>
                <c:pt idx="405">
                  <c:v>6.4109999999999996</c:v>
                </c:pt>
                <c:pt idx="406">
                  <c:v>6.2889999999999997</c:v>
                </c:pt>
                <c:pt idx="407">
                  <c:v>6.2279999999999998</c:v>
                </c:pt>
                <c:pt idx="408">
                  <c:v>6.1340000000000003</c:v>
                </c:pt>
                <c:pt idx="409">
                  <c:v>6.4089999999999998</c:v>
                </c:pt>
                <c:pt idx="410">
                  <c:v>6.7460000000000004</c:v>
                </c:pt>
                <c:pt idx="411">
                  <c:v>6.9349999999999996</c:v>
                </c:pt>
                <c:pt idx="412">
                  <c:v>6.9710000000000001</c:v>
                </c:pt>
                <c:pt idx="413">
                  <c:v>6.51</c:v>
                </c:pt>
                <c:pt idx="414">
                  <c:v>7.0739999999999998</c:v>
                </c:pt>
                <c:pt idx="415">
                  <c:v>6.3010000000000002</c:v>
                </c:pt>
                <c:pt idx="416">
                  <c:v>6.02</c:v>
                </c:pt>
                <c:pt idx="417">
                  <c:v>6.0279999999999996</c:v>
                </c:pt>
                <c:pt idx="418">
                  <c:v>5.88</c:v>
                </c:pt>
                <c:pt idx="419">
                  <c:v>5.774</c:v>
                </c:pt>
                <c:pt idx="420">
                  <c:v>6.2549999999999999</c:v>
                </c:pt>
                <c:pt idx="421">
                  <c:v>5.9080000000000004</c:v>
                </c:pt>
                <c:pt idx="422">
                  <c:v>6.093</c:v>
                </c:pt>
                <c:pt idx="423">
                  <c:v>6.2539999999999996</c:v>
                </c:pt>
                <c:pt idx="424">
                  <c:v>5.3559999999999999</c:v>
                </c:pt>
                <c:pt idx="425">
                  <c:v>5.5650000000000004</c:v>
                </c:pt>
                <c:pt idx="426">
                  <c:v>5.5179999999999998</c:v>
                </c:pt>
                <c:pt idx="427">
                  <c:v>6.1619999999999999</c:v>
                </c:pt>
                <c:pt idx="428">
                  <c:v>6.76</c:v>
                </c:pt>
                <c:pt idx="429">
                  <c:v>7.08</c:v>
                </c:pt>
                <c:pt idx="430">
                  <c:v>7.1879999999999997</c:v>
                </c:pt>
                <c:pt idx="431">
                  <c:v>7.4610000000000003</c:v>
                </c:pt>
                <c:pt idx="432">
                  <c:v>7.7080000000000002</c:v>
                </c:pt>
                <c:pt idx="433">
                  <c:v>7.4509999999999996</c:v>
                </c:pt>
                <c:pt idx="434">
                  <c:v>7.7779999999999996</c:v>
                </c:pt>
                <c:pt idx="435">
                  <c:v>7.7039999999999997</c:v>
                </c:pt>
                <c:pt idx="436">
                  <c:v>7.7830000000000004</c:v>
                </c:pt>
                <c:pt idx="437">
                  <c:v>8.2949999999999999</c:v>
                </c:pt>
                <c:pt idx="438">
                  <c:v>8.4369999999999994</c:v>
                </c:pt>
                <c:pt idx="439">
                  <c:v>8.3849999999999998</c:v>
                </c:pt>
                <c:pt idx="440">
                  <c:v>8.2780000000000005</c:v>
                </c:pt>
                <c:pt idx="441">
                  <c:v>8.4849999999999994</c:v>
                </c:pt>
                <c:pt idx="442">
                  <c:v>8.7100000000000009</c:v>
                </c:pt>
                <c:pt idx="443">
                  <c:v>9.0939999999999994</c:v>
                </c:pt>
                <c:pt idx="444">
                  <c:v>9.1839999999999993</c:v>
                </c:pt>
                <c:pt idx="445">
                  <c:v>9.0809999999999995</c:v>
                </c:pt>
                <c:pt idx="446">
                  <c:v>9.2620000000000005</c:v>
                </c:pt>
                <c:pt idx="447">
                  <c:v>9.1159999999999997</c:v>
                </c:pt>
                <c:pt idx="448">
                  <c:v>9.1270000000000007</c:v>
                </c:pt>
                <c:pt idx="449">
                  <c:v>9.4649999999999999</c:v>
                </c:pt>
                <c:pt idx="450">
                  <c:v>8.9280000000000008</c:v>
                </c:pt>
                <c:pt idx="451">
                  <c:v>8.625</c:v>
                </c:pt>
                <c:pt idx="452">
                  <c:v>8.6649999999999991</c:v>
                </c:pt>
                <c:pt idx="453">
                  <c:v>8.4079999999999995</c:v>
                </c:pt>
                <c:pt idx="454">
                  <c:v>8.2370000000000001</c:v>
                </c:pt>
                <c:pt idx="455">
                  <c:v>8.1080000000000005</c:v>
                </c:pt>
                <c:pt idx="456">
                  <c:v>8.0259999999999998</c:v>
                </c:pt>
                <c:pt idx="457">
                  <c:v>7.9219999999999997</c:v>
                </c:pt>
                <c:pt idx="458">
                  <c:v>7.952</c:v>
                </c:pt>
                <c:pt idx="459">
                  <c:v>7.8860000000000001</c:v>
                </c:pt>
                <c:pt idx="460">
                  <c:v>8.2140000000000004</c:v>
                </c:pt>
                <c:pt idx="461">
                  <c:v>8.1150000000000002</c:v>
                </c:pt>
                <c:pt idx="462">
                  <c:v>8.0579999999999998</c:v>
                </c:pt>
                <c:pt idx="463">
                  <c:v>7.9539999999999997</c:v>
                </c:pt>
                <c:pt idx="464">
                  <c:v>7.9550000000000001</c:v>
                </c:pt>
                <c:pt idx="465">
                  <c:v>7.6689999999999996</c:v>
                </c:pt>
                <c:pt idx="466">
                  <c:v>7.665</c:v>
                </c:pt>
                <c:pt idx="467">
                  <c:v>7.7190000000000003</c:v>
                </c:pt>
                <c:pt idx="468">
                  <c:v>7.617</c:v>
                </c:pt>
                <c:pt idx="469">
                  <c:v>7.6470000000000002</c:v>
                </c:pt>
                <c:pt idx="470">
                  <c:v>7.5650000000000004</c:v>
                </c:pt>
                <c:pt idx="471">
                  <c:v>7.4770000000000003</c:v>
                </c:pt>
                <c:pt idx="472">
                  <c:v>7.5049999999999999</c:v>
                </c:pt>
                <c:pt idx="473">
                  <c:v>7.75</c:v>
                </c:pt>
                <c:pt idx="474">
                  <c:v>7.75</c:v>
                </c:pt>
                <c:pt idx="475">
                  <c:v>7.75</c:v>
                </c:pt>
                <c:pt idx="476">
                  <c:v>7.75</c:v>
                </c:pt>
                <c:pt idx="477">
                  <c:v>7.8239999999999998</c:v>
                </c:pt>
                <c:pt idx="478">
                  <c:v>7.8730000000000002</c:v>
                </c:pt>
                <c:pt idx="479">
                  <c:v>7.8959999999999999</c:v>
                </c:pt>
                <c:pt idx="480">
                  <c:v>7.8760000000000003</c:v>
                </c:pt>
                <c:pt idx="481">
                  <c:v>7.9080000000000004</c:v>
                </c:pt>
                <c:pt idx="482">
                  <c:v>7.8879999999999999</c:v>
                </c:pt>
                <c:pt idx="483">
                  <c:v>7.8860000000000001</c:v>
                </c:pt>
                <c:pt idx="484">
                  <c:v>7.9089999999999998</c:v>
                </c:pt>
                <c:pt idx="485">
                  <c:v>7.8609999999999998</c:v>
                </c:pt>
                <c:pt idx="486">
                  <c:v>7.8239999999999998</c:v>
                </c:pt>
                <c:pt idx="487">
                  <c:v>7.8959999999999999</c:v>
                </c:pt>
                <c:pt idx="488">
                  <c:v>7.9</c:v>
                </c:pt>
                <c:pt idx="489">
                  <c:v>7.9269999999999996</c:v>
                </c:pt>
                <c:pt idx="490">
                  <c:v>7.92</c:v>
                </c:pt>
                <c:pt idx="491">
                  <c:v>7.8650000000000002</c:v>
                </c:pt>
                <c:pt idx="492">
                  <c:v>7.891</c:v>
                </c:pt>
                <c:pt idx="493">
                  <c:v>7.9</c:v>
                </c:pt>
                <c:pt idx="494">
                  <c:v>7.9390000000000001</c:v>
                </c:pt>
                <c:pt idx="495">
                  <c:v>7.9260000000000002</c:v>
                </c:pt>
                <c:pt idx="496">
                  <c:v>8</c:v>
                </c:pt>
                <c:pt idx="497">
                  <c:v>7.9820000000000002</c:v>
                </c:pt>
                <c:pt idx="498">
                  <c:v>7.8769999999999998</c:v>
                </c:pt>
                <c:pt idx="499">
                  <c:v>7.8239999999999998</c:v>
                </c:pt>
                <c:pt idx="500">
                  <c:v>7.8049999999999997</c:v>
                </c:pt>
                <c:pt idx="501">
                  <c:v>7.94</c:v>
                </c:pt>
                <c:pt idx="502">
                  <c:v>8.0009999999999994</c:v>
                </c:pt>
                <c:pt idx="503">
                  <c:v>8.1530000000000005</c:v>
                </c:pt>
                <c:pt idx="504">
                  <c:v>8.1419999999999995</c:v>
                </c:pt>
                <c:pt idx="505">
                  <c:v>8.1869999999999994</c:v>
                </c:pt>
                <c:pt idx="506">
                  <c:v>8.1389999999999993</c:v>
                </c:pt>
                <c:pt idx="507">
                  <c:v>8.0890000000000004</c:v>
                </c:pt>
                <c:pt idx="508">
                  <c:v>8.1460000000000008</c:v>
                </c:pt>
                <c:pt idx="509">
                  <c:v>8.1519999999999992</c:v>
                </c:pt>
                <c:pt idx="510">
                  <c:v>8.1449999999999996</c:v>
                </c:pt>
                <c:pt idx="511">
                  <c:v>8.1560000000000006</c:v>
                </c:pt>
                <c:pt idx="512">
                  <c:v>8.1029999999999998</c:v>
                </c:pt>
                <c:pt idx="513">
                  <c:v>8.0730000000000004</c:v>
                </c:pt>
                <c:pt idx="514">
                  <c:v>8.1029999999999998</c:v>
                </c:pt>
                <c:pt idx="515">
                  <c:v>8.1690000000000005</c:v>
                </c:pt>
                <c:pt idx="516">
                  <c:v>7.976</c:v>
                </c:pt>
                <c:pt idx="517">
                  <c:v>7.9480000000000004</c:v>
                </c:pt>
                <c:pt idx="518">
                  <c:v>8.0299999999999994</c:v>
                </c:pt>
                <c:pt idx="519">
                  <c:v>8.0250000000000004</c:v>
                </c:pt>
                <c:pt idx="520">
                  <c:v>7.9509999999999996</c:v>
                </c:pt>
                <c:pt idx="521">
                  <c:v>7.9459999999999997</c:v>
                </c:pt>
                <c:pt idx="522">
                  <c:v>8.0630000000000006</c:v>
                </c:pt>
                <c:pt idx="523">
                  <c:v>7.8259999999999996</c:v>
                </c:pt>
                <c:pt idx="524">
                  <c:v>7.6980000000000004</c:v>
                </c:pt>
                <c:pt idx="525">
                  <c:v>7.8959999999999999</c:v>
                </c:pt>
                <c:pt idx="526">
                  <c:v>7.8390000000000004</c:v>
                </c:pt>
                <c:pt idx="527">
                  <c:v>7.7370000000000001</c:v>
                </c:pt>
                <c:pt idx="528">
                  <c:v>7.5640000000000001</c:v>
                </c:pt>
                <c:pt idx="529">
                  <c:v>7.6109999999999998</c:v>
                </c:pt>
                <c:pt idx="530">
                  <c:v>7.5910000000000002</c:v>
                </c:pt>
                <c:pt idx="531">
                  <c:v>7.6509999999999998</c:v>
                </c:pt>
                <c:pt idx="532">
                  <c:v>7.3920000000000003</c:v>
                </c:pt>
                <c:pt idx="533">
                  <c:v>7.4189999999999996</c:v>
                </c:pt>
                <c:pt idx="534">
                  <c:v>7.4409999999999998</c:v>
                </c:pt>
                <c:pt idx="535">
                  <c:v>7.5259999999999998</c:v>
                </c:pt>
                <c:pt idx="536">
                  <c:v>7.6120000000000001</c:v>
                </c:pt>
                <c:pt idx="537">
                  <c:v>7.63</c:v>
                </c:pt>
                <c:pt idx="538">
                  <c:v>7.6109999999999998</c:v>
                </c:pt>
                <c:pt idx="539">
                  <c:v>7.6619999999999999</c:v>
                </c:pt>
                <c:pt idx="540">
                  <c:v>7.6219999999999999</c:v>
                </c:pt>
                <c:pt idx="541">
                  <c:v>7.6070000000000002</c:v>
                </c:pt>
                <c:pt idx="542">
                  <c:v>7.6470000000000002</c:v>
                </c:pt>
                <c:pt idx="543">
                  <c:v>7.625</c:v>
                </c:pt>
                <c:pt idx="544">
                  <c:v>7.8369999999999997</c:v>
                </c:pt>
                <c:pt idx="545">
                  <c:v>7.7489999999999997</c:v>
                </c:pt>
                <c:pt idx="546">
                  <c:v>7.8860000000000001</c:v>
                </c:pt>
                <c:pt idx="547">
                  <c:v>7.9279999999999999</c:v>
                </c:pt>
                <c:pt idx="548">
                  <c:v>7.99</c:v>
                </c:pt>
                <c:pt idx="549">
                  <c:v>8.1140000000000008</c:v>
                </c:pt>
                <c:pt idx="550">
                  <c:v>8.2850000000000001</c:v>
                </c:pt>
                <c:pt idx="551">
                  <c:v>8.2560000000000002</c:v>
                </c:pt>
                <c:pt idx="552">
                  <c:v>8.24</c:v>
                </c:pt>
                <c:pt idx="553">
                  <c:v>8.3529999999999998</c:v>
                </c:pt>
                <c:pt idx="554">
                  <c:v>8.2089999999999996</c:v>
                </c:pt>
                <c:pt idx="555">
                  <c:v>8.1069999999999993</c:v>
                </c:pt>
                <c:pt idx="556">
                  <c:v>8.1449999999999996</c:v>
                </c:pt>
                <c:pt idx="557">
                  <c:v>7.7990000000000004</c:v>
                </c:pt>
                <c:pt idx="558">
                  <c:v>7.8070000000000004</c:v>
                </c:pt>
                <c:pt idx="559">
                  <c:v>7.673</c:v>
                </c:pt>
                <c:pt idx="560">
                  <c:v>7.6150000000000002</c:v>
                </c:pt>
                <c:pt idx="561">
                  <c:v>7.6070000000000002</c:v>
                </c:pt>
              </c:numCache>
            </c:numRef>
          </c:val>
          <c:smooth val="0"/>
          <c:extLst>
            <c:ext xmlns:c16="http://schemas.microsoft.com/office/drawing/2014/chart" uri="{C3380CC4-5D6E-409C-BE32-E72D297353CC}">
              <c16:uniqueId val="{00000000-E9A8-43CC-BF1C-C69456C3AF7B}"/>
            </c:ext>
          </c:extLst>
        </c:ser>
        <c:ser>
          <c:idx val="1"/>
          <c:order val="1"/>
          <c:tx>
            <c:strRef>
              <c:f>US_INDIA10Y!$C$1</c:f>
              <c:strCache>
                <c:ptCount val="1"/>
                <c:pt idx="0">
                  <c:v>US 10Y</c:v>
                </c:pt>
              </c:strCache>
            </c:strRef>
          </c:tx>
          <c:spPr>
            <a:ln w="28575" cap="rnd">
              <a:solidFill>
                <a:schemeClr val="accent2"/>
              </a:solidFill>
              <a:round/>
            </a:ln>
            <a:effectLst/>
          </c:spPr>
          <c:marker>
            <c:symbol val="none"/>
          </c:marker>
          <c:cat>
            <c:numRef>
              <c:f>US_INDIA10Y!$A$2:$A$563</c:f>
              <c:numCache>
                <c:formatCode>m/d/yyyy</c:formatCode>
                <c:ptCount val="562"/>
                <c:pt idx="0">
                  <c:v>42779</c:v>
                </c:pt>
                <c:pt idx="1">
                  <c:v>42776</c:v>
                </c:pt>
                <c:pt idx="2">
                  <c:v>42769</c:v>
                </c:pt>
                <c:pt idx="3">
                  <c:v>42762</c:v>
                </c:pt>
                <c:pt idx="4">
                  <c:v>42755</c:v>
                </c:pt>
                <c:pt idx="5">
                  <c:v>42748</c:v>
                </c:pt>
                <c:pt idx="6">
                  <c:v>42741</c:v>
                </c:pt>
                <c:pt idx="7">
                  <c:v>42734</c:v>
                </c:pt>
                <c:pt idx="8">
                  <c:v>42727</c:v>
                </c:pt>
                <c:pt idx="9">
                  <c:v>42720</c:v>
                </c:pt>
                <c:pt idx="10">
                  <c:v>42713</c:v>
                </c:pt>
                <c:pt idx="11">
                  <c:v>42706</c:v>
                </c:pt>
                <c:pt idx="12">
                  <c:v>42699</c:v>
                </c:pt>
                <c:pt idx="13">
                  <c:v>42692</c:v>
                </c:pt>
                <c:pt idx="14">
                  <c:v>42685</c:v>
                </c:pt>
                <c:pt idx="15">
                  <c:v>42678</c:v>
                </c:pt>
                <c:pt idx="16">
                  <c:v>42671</c:v>
                </c:pt>
                <c:pt idx="17">
                  <c:v>42664</c:v>
                </c:pt>
                <c:pt idx="18">
                  <c:v>42657</c:v>
                </c:pt>
                <c:pt idx="19">
                  <c:v>42650</c:v>
                </c:pt>
                <c:pt idx="20">
                  <c:v>42643</c:v>
                </c:pt>
                <c:pt idx="21">
                  <c:v>42636</c:v>
                </c:pt>
                <c:pt idx="22">
                  <c:v>42629</c:v>
                </c:pt>
                <c:pt idx="23">
                  <c:v>42622</c:v>
                </c:pt>
                <c:pt idx="24">
                  <c:v>42615</c:v>
                </c:pt>
                <c:pt idx="25">
                  <c:v>42608</c:v>
                </c:pt>
                <c:pt idx="26">
                  <c:v>42601</c:v>
                </c:pt>
                <c:pt idx="27">
                  <c:v>42594</c:v>
                </c:pt>
                <c:pt idx="28">
                  <c:v>42587</c:v>
                </c:pt>
                <c:pt idx="29">
                  <c:v>42580</c:v>
                </c:pt>
                <c:pt idx="30">
                  <c:v>42573</c:v>
                </c:pt>
                <c:pt idx="31">
                  <c:v>42566</c:v>
                </c:pt>
                <c:pt idx="32">
                  <c:v>42559</c:v>
                </c:pt>
                <c:pt idx="33">
                  <c:v>42552</c:v>
                </c:pt>
                <c:pt idx="34">
                  <c:v>42545</c:v>
                </c:pt>
                <c:pt idx="35">
                  <c:v>42538</c:v>
                </c:pt>
                <c:pt idx="36">
                  <c:v>42531</c:v>
                </c:pt>
                <c:pt idx="37">
                  <c:v>42524</c:v>
                </c:pt>
                <c:pt idx="38">
                  <c:v>42517</c:v>
                </c:pt>
                <c:pt idx="39">
                  <c:v>42510</c:v>
                </c:pt>
                <c:pt idx="40">
                  <c:v>42503</c:v>
                </c:pt>
                <c:pt idx="41">
                  <c:v>42496</c:v>
                </c:pt>
                <c:pt idx="42">
                  <c:v>42489</c:v>
                </c:pt>
                <c:pt idx="43">
                  <c:v>42482</c:v>
                </c:pt>
                <c:pt idx="44">
                  <c:v>42475</c:v>
                </c:pt>
                <c:pt idx="45">
                  <c:v>42468</c:v>
                </c:pt>
                <c:pt idx="46">
                  <c:v>42461</c:v>
                </c:pt>
                <c:pt idx="47">
                  <c:v>42454</c:v>
                </c:pt>
                <c:pt idx="48">
                  <c:v>42447</c:v>
                </c:pt>
                <c:pt idx="49">
                  <c:v>42440</c:v>
                </c:pt>
                <c:pt idx="50">
                  <c:v>42433</c:v>
                </c:pt>
                <c:pt idx="51">
                  <c:v>42426</c:v>
                </c:pt>
                <c:pt idx="52">
                  <c:v>42419</c:v>
                </c:pt>
                <c:pt idx="53">
                  <c:v>42412</c:v>
                </c:pt>
                <c:pt idx="54">
                  <c:v>42405</c:v>
                </c:pt>
                <c:pt idx="55">
                  <c:v>42398</c:v>
                </c:pt>
                <c:pt idx="56">
                  <c:v>42391</c:v>
                </c:pt>
                <c:pt idx="57">
                  <c:v>42384</c:v>
                </c:pt>
                <c:pt idx="58">
                  <c:v>42377</c:v>
                </c:pt>
                <c:pt idx="59">
                  <c:v>42370</c:v>
                </c:pt>
                <c:pt idx="60">
                  <c:v>42363</c:v>
                </c:pt>
                <c:pt idx="61">
                  <c:v>42356</c:v>
                </c:pt>
                <c:pt idx="62">
                  <c:v>42349</c:v>
                </c:pt>
                <c:pt idx="63">
                  <c:v>42342</c:v>
                </c:pt>
                <c:pt idx="64">
                  <c:v>42335</c:v>
                </c:pt>
                <c:pt idx="65">
                  <c:v>42328</c:v>
                </c:pt>
                <c:pt idx="66">
                  <c:v>42321</c:v>
                </c:pt>
                <c:pt idx="67">
                  <c:v>42314</c:v>
                </c:pt>
                <c:pt idx="68">
                  <c:v>42307</c:v>
                </c:pt>
                <c:pt idx="69">
                  <c:v>42300</c:v>
                </c:pt>
                <c:pt idx="70">
                  <c:v>42293</c:v>
                </c:pt>
                <c:pt idx="71">
                  <c:v>42286</c:v>
                </c:pt>
                <c:pt idx="72">
                  <c:v>42279</c:v>
                </c:pt>
                <c:pt idx="73">
                  <c:v>42272</c:v>
                </c:pt>
                <c:pt idx="74">
                  <c:v>42265</c:v>
                </c:pt>
                <c:pt idx="75">
                  <c:v>42258</c:v>
                </c:pt>
                <c:pt idx="76">
                  <c:v>42251</c:v>
                </c:pt>
                <c:pt idx="77">
                  <c:v>42244</c:v>
                </c:pt>
                <c:pt idx="78">
                  <c:v>42237</c:v>
                </c:pt>
                <c:pt idx="79">
                  <c:v>42230</c:v>
                </c:pt>
                <c:pt idx="80">
                  <c:v>42223</c:v>
                </c:pt>
                <c:pt idx="81">
                  <c:v>42216</c:v>
                </c:pt>
                <c:pt idx="82">
                  <c:v>42209</c:v>
                </c:pt>
                <c:pt idx="83">
                  <c:v>42202</c:v>
                </c:pt>
                <c:pt idx="84">
                  <c:v>42195</c:v>
                </c:pt>
                <c:pt idx="85">
                  <c:v>42188</c:v>
                </c:pt>
                <c:pt idx="86">
                  <c:v>42181</c:v>
                </c:pt>
                <c:pt idx="87">
                  <c:v>42174</c:v>
                </c:pt>
                <c:pt idx="88">
                  <c:v>42167</c:v>
                </c:pt>
                <c:pt idx="89">
                  <c:v>42160</c:v>
                </c:pt>
                <c:pt idx="90">
                  <c:v>42153</c:v>
                </c:pt>
                <c:pt idx="91">
                  <c:v>42146</c:v>
                </c:pt>
                <c:pt idx="92">
                  <c:v>42139</c:v>
                </c:pt>
                <c:pt idx="93">
                  <c:v>42132</c:v>
                </c:pt>
                <c:pt idx="94">
                  <c:v>42125</c:v>
                </c:pt>
                <c:pt idx="95">
                  <c:v>42118</c:v>
                </c:pt>
                <c:pt idx="96">
                  <c:v>42111</c:v>
                </c:pt>
                <c:pt idx="97">
                  <c:v>42104</c:v>
                </c:pt>
                <c:pt idx="98">
                  <c:v>42097</c:v>
                </c:pt>
                <c:pt idx="99">
                  <c:v>42090</c:v>
                </c:pt>
                <c:pt idx="100">
                  <c:v>42083</c:v>
                </c:pt>
                <c:pt idx="101">
                  <c:v>42076</c:v>
                </c:pt>
                <c:pt idx="102">
                  <c:v>42069</c:v>
                </c:pt>
                <c:pt idx="103">
                  <c:v>42062</c:v>
                </c:pt>
                <c:pt idx="104">
                  <c:v>42055</c:v>
                </c:pt>
                <c:pt idx="105">
                  <c:v>42048</c:v>
                </c:pt>
                <c:pt idx="106">
                  <c:v>42041</c:v>
                </c:pt>
                <c:pt idx="107">
                  <c:v>42034</c:v>
                </c:pt>
                <c:pt idx="108">
                  <c:v>42027</c:v>
                </c:pt>
                <c:pt idx="109">
                  <c:v>42020</c:v>
                </c:pt>
                <c:pt idx="110">
                  <c:v>42013</c:v>
                </c:pt>
                <c:pt idx="111">
                  <c:v>42006</c:v>
                </c:pt>
                <c:pt idx="112">
                  <c:v>41999</c:v>
                </c:pt>
                <c:pt idx="113">
                  <c:v>41992</c:v>
                </c:pt>
                <c:pt idx="114">
                  <c:v>41985</c:v>
                </c:pt>
                <c:pt idx="115">
                  <c:v>41978</c:v>
                </c:pt>
                <c:pt idx="116">
                  <c:v>41971</c:v>
                </c:pt>
                <c:pt idx="117">
                  <c:v>41964</c:v>
                </c:pt>
                <c:pt idx="118">
                  <c:v>41957</c:v>
                </c:pt>
                <c:pt idx="119">
                  <c:v>41950</c:v>
                </c:pt>
                <c:pt idx="120">
                  <c:v>41943</c:v>
                </c:pt>
                <c:pt idx="121">
                  <c:v>41936</c:v>
                </c:pt>
                <c:pt idx="122">
                  <c:v>41929</c:v>
                </c:pt>
                <c:pt idx="123">
                  <c:v>41922</c:v>
                </c:pt>
                <c:pt idx="124">
                  <c:v>41915</c:v>
                </c:pt>
                <c:pt idx="125">
                  <c:v>41908</c:v>
                </c:pt>
                <c:pt idx="126">
                  <c:v>41901</c:v>
                </c:pt>
                <c:pt idx="127">
                  <c:v>41894</c:v>
                </c:pt>
                <c:pt idx="128">
                  <c:v>41887</c:v>
                </c:pt>
                <c:pt idx="129">
                  <c:v>41880</c:v>
                </c:pt>
                <c:pt idx="130">
                  <c:v>41873</c:v>
                </c:pt>
                <c:pt idx="131">
                  <c:v>41866</c:v>
                </c:pt>
                <c:pt idx="132">
                  <c:v>41859</c:v>
                </c:pt>
                <c:pt idx="133">
                  <c:v>41852</c:v>
                </c:pt>
                <c:pt idx="134">
                  <c:v>41845</c:v>
                </c:pt>
                <c:pt idx="135">
                  <c:v>41838</c:v>
                </c:pt>
                <c:pt idx="136">
                  <c:v>41831</c:v>
                </c:pt>
                <c:pt idx="137">
                  <c:v>41824</c:v>
                </c:pt>
                <c:pt idx="138">
                  <c:v>41817</c:v>
                </c:pt>
                <c:pt idx="139">
                  <c:v>41810</c:v>
                </c:pt>
                <c:pt idx="140">
                  <c:v>41803</c:v>
                </c:pt>
                <c:pt idx="141">
                  <c:v>41796</c:v>
                </c:pt>
                <c:pt idx="142">
                  <c:v>41789</c:v>
                </c:pt>
                <c:pt idx="143">
                  <c:v>41782</c:v>
                </c:pt>
                <c:pt idx="144">
                  <c:v>41775</c:v>
                </c:pt>
                <c:pt idx="145">
                  <c:v>41768</c:v>
                </c:pt>
                <c:pt idx="146">
                  <c:v>41761</c:v>
                </c:pt>
                <c:pt idx="147">
                  <c:v>41754</c:v>
                </c:pt>
                <c:pt idx="148">
                  <c:v>41747</c:v>
                </c:pt>
                <c:pt idx="149">
                  <c:v>41740</c:v>
                </c:pt>
                <c:pt idx="150">
                  <c:v>41733</c:v>
                </c:pt>
                <c:pt idx="151">
                  <c:v>41726</c:v>
                </c:pt>
                <c:pt idx="152">
                  <c:v>41719</c:v>
                </c:pt>
                <c:pt idx="153">
                  <c:v>41712</c:v>
                </c:pt>
                <c:pt idx="154">
                  <c:v>41705</c:v>
                </c:pt>
                <c:pt idx="155">
                  <c:v>41698</c:v>
                </c:pt>
                <c:pt idx="156">
                  <c:v>41691</c:v>
                </c:pt>
                <c:pt idx="157">
                  <c:v>41684</c:v>
                </c:pt>
                <c:pt idx="158">
                  <c:v>41677</c:v>
                </c:pt>
                <c:pt idx="159">
                  <c:v>41670</c:v>
                </c:pt>
                <c:pt idx="160">
                  <c:v>41663</c:v>
                </c:pt>
                <c:pt idx="161">
                  <c:v>41656</c:v>
                </c:pt>
                <c:pt idx="162">
                  <c:v>41649</c:v>
                </c:pt>
                <c:pt idx="163">
                  <c:v>41642</c:v>
                </c:pt>
                <c:pt idx="164">
                  <c:v>41635</c:v>
                </c:pt>
                <c:pt idx="165">
                  <c:v>41628</c:v>
                </c:pt>
                <c:pt idx="166">
                  <c:v>41621</c:v>
                </c:pt>
                <c:pt idx="167">
                  <c:v>41614</c:v>
                </c:pt>
                <c:pt idx="168">
                  <c:v>41607</c:v>
                </c:pt>
                <c:pt idx="169">
                  <c:v>41600</c:v>
                </c:pt>
                <c:pt idx="170">
                  <c:v>41593</c:v>
                </c:pt>
                <c:pt idx="171">
                  <c:v>41586</c:v>
                </c:pt>
                <c:pt idx="172">
                  <c:v>41579</c:v>
                </c:pt>
                <c:pt idx="173">
                  <c:v>41572</c:v>
                </c:pt>
                <c:pt idx="174">
                  <c:v>41565</c:v>
                </c:pt>
                <c:pt idx="175">
                  <c:v>41558</c:v>
                </c:pt>
                <c:pt idx="176">
                  <c:v>41551</c:v>
                </c:pt>
                <c:pt idx="177">
                  <c:v>41544</c:v>
                </c:pt>
                <c:pt idx="178">
                  <c:v>41537</c:v>
                </c:pt>
                <c:pt idx="179">
                  <c:v>41530</c:v>
                </c:pt>
                <c:pt idx="180">
                  <c:v>41523</c:v>
                </c:pt>
                <c:pt idx="181">
                  <c:v>41516</c:v>
                </c:pt>
                <c:pt idx="182">
                  <c:v>41509</c:v>
                </c:pt>
                <c:pt idx="183">
                  <c:v>41502</c:v>
                </c:pt>
                <c:pt idx="184">
                  <c:v>41495</c:v>
                </c:pt>
                <c:pt idx="185">
                  <c:v>41488</c:v>
                </c:pt>
                <c:pt idx="186">
                  <c:v>41481</c:v>
                </c:pt>
                <c:pt idx="187">
                  <c:v>41474</c:v>
                </c:pt>
                <c:pt idx="188">
                  <c:v>41467</c:v>
                </c:pt>
                <c:pt idx="189">
                  <c:v>41460</c:v>
                </c:pt>
                <c:pt idx="190">
                  <c:v>41453</c:v>
                </c:pt>
                <c:pt idx="191">
                  <c:v>41446</c:v>
                </c:pt>
                <c:pt idx="192">
                  <c:v>41439</c:v>
                </c:pt>
                <c:pt idx="193">
                  <c:v>41432</c:v>
                </c:pt>
                <c:pt idx="194">
                  <c:v>41425</c:v>
                </c:pt>
                <c:pt idx="195">
                  <c:v>41418</c:v>
                </c:pt>
                <c:pt idx="196">
                  <c:v>41411</c:v>
                </c:pt>
                <c:pt idx="197">
                  <c:v>41404</c:v>
                </c:pt>
                <c:pt idx="198">
                  <c:v>41397</c:v>
                </c:pt>
                <c:pt idx="199">
                  <c:v>41390</c:v>
                </c:pt>
                <c:pt idx="200">
                  <c:v>41383</c:v>
                </c:pt>
                <c:pt idx="201">
                  <c:v>41376</c:v>
                </c:pt>
                <c:pt idx="202">
                  <c:v>41369</c:v>
                </c:pt>
                <c:pt idx="203">
                  <c:v>41362</c:v>
                </c:pt>
                <c:pt idx="204">
                  <c:v>41355</c:v>
                </c:pt>
                <c:pt idx="205">
                  <c:v>41348</c:v>
                </c:pt>
                <c:pt idx="206">
                  <c:v>41341</c:v>
                </c:pt>
                <c:pt idx="207">
                  <c:v>41334</c:v>
                </c:pt>
                <c:pt idx="208">
                  <c:v>41327</c:v>
                </c:pt>
                <c:pt idx="209">
                  <c:v>41320</c:v>
                </c:pt>
                <c:pt idx="210">
                  <c:v>41313</c:v>
                </c:pt>
                <c:pt idx="211">
                  <c:v>41306</c:v>
                </c:pt>
                <c:pt idx="212">
                  <c:v>41299</c:v>
                </c:pt>
                <c:pt idx="213">
                  <c:v>41292</c:v>
                </c:pt>
                <c:pt idx="214">
                  <c:v>41285</c:v>
                </c:pt>
                <c:pt idx="215">
                  <c:v>41278</c:v>
                </c:pt>
                <c:pt idx="216">
                  <c:v>41271</c:v>
                </c:pt>
                <c:pt idx="217">
                  <c:v>41264</c:v>
                </c:pt>
                <c:pt idx="218">
                  <c:v>41257</c:v>
                </c:pt>
                <c:pt idx="219">
                  <c:v>41250</c:v>
                </c:pt>
                <c:pt idx="220">
                  <c:v>41243</c:v>
                </c:pt>
                <c:pt idx="221">
                  <c:v>41236</c:v>
                </c:pt>
                <c:pt idx="222">
                  <c:v>41229</c:v>
                </c:pt>
                <c:pt idx="223">
                  <c:v>41222</c:v>
                </c:pt>
                <c:pt idx="224">
                  <c:v>41215</c:v>
                </c:pt>
                <c:pt idx="225">
                  <c:v>41208</c:v>
                </c:pt>
                <c:pt idx="226">
                  <c:v>41201</c:v>
                </c:pt>
                <c:pt idx="227">
                  <c:v>41194</c:v>
                </c:pt>
                <c:pt idx="228">
                  <c:v>41187</c:v>
                </c:pt>
                <c:pt idx="229">
                  <c:v>41180</c:v>
                </c:pt>
                <c:pt idx="230">
                  <c:v>41173</c:v>
                </c:pt>
                <c:pt idx="231">
                  <c:v>41166</c:v>
                </c:pt>
                <c:pt idx="232">
                  <c:v>41159</c:v>
                </c:pt>
                <c:pt idx="233">
                  <c:v>41152</c:v>
                </c:pt>
                <c:pt idx="234">
                  <c:v>41145</c:v>
                </c:pt>
                <c:pt idx="235">
                  <c:v>41138</c:v>
                </c:pt>
                <c:pt idx="236">
                  <c:v>41131</c:v>
                </c:pt>
                <c:pt idx="237">
                  <c:v>41124</c:v>
                </c:pt>
                <c:pt idx="238">
                  <c:v>41117</c:v>
                </c:pt>
                <c:pt idx="239">
                  <c:v>41110</c:v>
                </c:pt>
                <c:pt idx="240">
                  <c:v>41103</c:v>
                </c:pt>
                <c:pt idx="241">
                  <c:v>41096</c:v>
                </c:pt>
                <c:pt idx="242">
                  <c:v>41089</c:v>
                </c:pt>
                <c:pt idx="243">
                  <c:v>41082</c:v>
                </c:pt>
                <c:pt idx="244">
                  <c:v>41075</c:v>
                </c:pt>
                <c:pt idx="245">
                  <c:v>41068</c:v>
                </c:pt>
                <c:pt idx="246">
                  <c:v>41061</c:v>
                </c:pt>
                <c:pt idx="247">
                  <c:v>41054</c:v>
                </c:pt>
                <c:pt idx="248">
                  <c:v>41047</c:v>
                </c:pt>
                <c:pt idx="249">
                  <c:v>41040</c:v>
                </c:pt>
                <c:pt idx="250">
                  <c:v>41033</c:v>
                </c:pt>
                <c:pt idx="251">
                  <c:v>41026</c:v>
                </c:pt>
                <c:pt idx="252">
                  <c:v>41019</c:v>
                </c:pt>
                <c:pt idx="253">
                  <c:v>41012</c:v>
                </c:pt>
                <c:pt idx="254">
                  <c:v>41005</c:v>
                </c:pt>
                <c:pt idx="255">
                  <c:v>40998</c:v>
                </c:pt>
                <c:pt idx="256">
                  <c:v>40991</c:v>
                </c:pt>
                <c:pt idx="257">
                  <c:v>40984</c:v>
                </c:pt>
                <c:pt idx="258">
                  <c:v>40977</c:v>
                </c:pt>
                <c:pt idx="259">
                  <c:v>40970</c:v>
                </c:pt>
                <c:pt idx="260">
                  <c:v>40963</c:v>
                </c:pt>
                <c:pt idx="261">
                  <c:v>40956</c:v>
                </c:pt>
                <c:pt idx="262">
                  <c:v>40949</c:v>
                </c:pt>
                <c:pt idx="263">
                  <c:v>40942</c:v>
                </c:pt>
                <c:pt idx="264">
                  <c:v>40935</c:v>
                </c:pt>
                <c:pt idx="265">
                  <c:v>40928</c:v>
                </c:pt>
                <c:pt idx="266">
                  <c:v>40921</c:v>
                </c:pt>
                <c:pt idx="267">
                  <c:v>40914</c:v>
                </c:pt>
                <c:pt idx="268">
                  <c:v>40907</c:v>
                </c:pt>
                <c:pt idx="269">
                  <c:v>40900</c:v>
                </c:pt>
                <c:pt idx="270">
                  <c:v>40893</c:v>
                </c:pt>
                <c:pt idx="271">
                  <c:v>40886</c:v>
                </c:pt>
                <c:pt idx="272">
                  <c:v>40879</c:v>
                </c:pt>
                <c:pt idx="273">
                  <c:v>40872</c:v>
                </c:pt>
                <c:pt idx="274">
                  <c:v>40865</c:v>
                </c:pt>
                <c:pt idx="275">
                  <c:v>40858</c:v>
                </c:pt>
                <c:pt idx="276">
                  <c:v>40851</c:v>
                </c:pt>
                <c:pt idx="277">
                  <c:v>40844</c:v>
                </c:pt>
                <c:pt idx="278">
                  <c:v>40837</c:v>
                </c:pt>
                <c:pt idx="279">
                  <c:v>40830</c:v>
                </c:pt>
                <c:pt idx="280">
                  <c:v>40823</c:v>
                </c:pt>
                <c:pt idx="281">
                  <c:v>40816</c:v>
                </c:pt>
                <c:pt idx="282">
                  <c:v>40809</c:v>
                </c:pt>
                <c:pt idx="283">
                  <c:v>40802</c:v>
                </c:pt>
                <c:pt idx="284">
                  <c:v>40795</c:v>
                </c:pt>
                <c:pt idx="285">
                  <c:v>40788</c:v>
                </c:pt>
                <c:pt idx="286">
                  <c:v>40781</c:v>
                </c:pt>
                <c:pt idx="287">
                  <c:v>40774</c:v>
                </c:pt>
                <c:pt idx="288">
                  <c:v>40767</c:v>
                </c:pt>
                <c:pt idx="289">
                  <c:v>40760</c:v>
                </c:pt>
                <c:pt idx="290">
                  <c:v>40753</c:v>
                </c:pt>
                <c:pt idx="291">
                  <c:v>40746</c:v>
                </c:pt>
                <c:pt idx="292">
                  <c:v>40739</c:v>
                </c:pt>
                <c:pt idx="293">
                  <c:v>40732</c:v>
                </c:pt>
                <c:pt idx="294">
                  <c:v>40725</c:v>
                </c:pt>
                <c:pt idx="295">
                  <c:v>40718</c:v>
                </c:pt>
                <c:pt idx="296">
                  <c:v>40711</c:v>
                </c:pt>
                <c:pt idx="297">
                  <c:v>40704</c:v>
                </c:pt>
                <c:pt idx="298">
                  <c:v>40697</c:v>
                </c:pt>
                <c:pt idx="299">
                  <c:v>40690</c:v>
                </c:pt>
                <c:pt idx="300">
                  <c:v>40683</c:v>
                </c:pt>
                <c:pt idx="301">
                  <c:v>40676</c:v>
                </c:pt>
                <c:pt idx="302">
                  <c:v>40669</c:v>
                </c:pt>
                <c:pt idx="303">
                  <c:v>40662</c:v>
                </c:pt>
                <c:pt idx="304">
                  <c:v>40655</c:v>
                </c:pt>
                <c:pt idx="305">
                  <c:v>40648</c:v>
                </c:pt>
                <c:pt idx="306">
                  <c:v>40641</c:v>
                </c:pt>
                <c:pt idx="307">
                  <c:v>40634</c:v>
                </c:pt>
                <c:pt idx="308">
                  <c:v>40627</c:v>
                </c:pt>
                <c:pt idx="309">
                  <c:v>40620</c:v>
                </c:pt>
                <c:pt idx="310">
                  <c:v>40613</c:v>
                </c:pt>
                <c:pt idx="311">
                  <c:v>40606</c:v>
                </c:pt>
                <c:pt idx="312">
                  <c:v>40599</c:v>
                </c:pt>
                <c:pt idx="313">
                  <c:v>40592</c:v>
                </c:pt>
                <c:pt idx="314">
                  <c:v>40585</c:v>
                </c:pt>
                <c:pt idx="315">
                  <c:v>40578</c:v>
                </c:pt>
                <c:pt idx="316">
                  <c:v>40571</c:v>
                </c:pt>
                <c:pt idx="317">
                  <c:v>40564</c:v>
                </c:pt>
                <c:pt idx="318">
                  <c:v>40557</c:v>
                </c:pt>
                <c:pt idx="319">
                  <c:v>40550</c:v>
                </c:pt>
                <c:pt idx="320">
                  <c:v>40543</c:v>
                </c:pt>
                <c:pt idx="321">
                  <c:v>40536</c:v>
                </c:pt>
                <c:pt idx="322">
                  <c:v>40529</c:v>
                </c:pt>
                <c:pt idx="323">
                  <c:v>40522</c:v>
                </c:pt>
                <c:pt idx="324">
                  <c:v>40515</c:v>
                </c:pt>
                <c:pt idx="325">
                  <c:v>40508</c:v>
                </c:pt>
                <c:pt idx="326">
                  <c:v>40501</c:v>
                </c:pt>
                <c:pt idx="327">
                  <c:v>40494</c:v>
                </c:pt>
                <c:pt idx="328">
                  <c:v>40487</c:v>
                </c:pt>
                <c:pt idx="329">
                  <c:v>40480</c:v>
                </c:pt>
                <c:pt idx="330">
                  <c:v>40473</c:v>
                </c:pt>
                <c:pt idx="331">
                  <c:v>40466</c:v>
                </c:pt>
                <c:pt idx="332">
                  <c:v>40459</c:v>
                </c:pt>
                <c:pt idx="333">
                  <c:v>40452</c:v>
                </c:pt>
                <c:pt idx="334">
                  <c:v>40445</c:v>
                </c:pt>
                <c:pt idx="335">
                  <c:v>40438</c:v>
                </c:pt>
                <c:pt idx="336">
                  <c:v>40431</c:v>
                </c:pt>
                <c:pt idx="337">
                  <c:v>40424</c:v>
                </c:pt>
                <c:pt idx="338">
                  <c:v>40417</c:v>
                </c:pt>
                <c:pt idx="339">
                  <c:v>40410</c:v>
                </c:pt>
                <c:pt idx="340">
                  <c:v>40403</c:v>
                </c:pt>
                <c:pt idx="341">
                  <c:v>40396</c:v>
                </c:pt>
                <c:pt idx="342">
                  <c:v>40389</c:v>
                </c:pt>
                <c:pt idx="343">
                  <c:v>40382</c:v>
                </c:pt>
                <c:pt idx="344">
                  <c:v>40375</c:v>
                </c:pt>
                <c:pt idx="345">
                  <c:v>40368</c:v>
                </c:pt>
                <c:pt idx="346">
                  <c:v>40361</c:v>
                </c:pt>
                <c:pt idx="347">
                  <c:v>40354</c:v>
                </c:pt>
                <c:pt idx="348">
                  <c:v>40347</c:v>
                </c:pt>
                <c:pt idx="349">
                  <c:v>40340</c:v>
                </c:pt>
                <c:pt idx="350">
                  <c:v>40333</c:v>
                </c:pt>
                <c:pt idx="351">
                  <c:v>40326</c:v>
                </c:pt>
                <c:pt idx="352">
                  <c:v>40319</c:v>
                </c:pt>
                <c:pt idx="353">
                  <c:v>40312</c:v>
                </c:pt>
                <c:pt idx="354">
                  <c:v>40305</c:v>
                </c:pt>
                <c:pt idx="355">
                  <c:v>40298</c:v>
                </c:pt>
                <c:pt idx="356">
                  <c:v>40291</c:v>
                </c:pt>
                <c:pt idx="357">
                  <c:v>40284</c:v>
                </c:pt>
                <c:pt idx="358">
                  <c:v>40277</c:v>
                </c:pt>
                <c:pt idx="359">
                  <c:v>40270</c:v>
                </c:pt>
                <c:pt idx="360">
                  <c:v>40263</c:v>
                </c:pt>
                <c:pt idx="361">
                  <c:v>40256</c:v>
                </c:pt>
                <c:pt idx="362">
                  <c:v>40249</c:v>
                </c:pt>
                <c:pt idx="363">
                  <c:v>40242</c:v>
                </c:pt>
                <c:pt idx="364">
                  <c:v>40235</c:v>
                </c:pt>
                <c:pt idx="365">
                  <c:v>40228</c:v>
                </c:pt>
                <c:pt idx="366">
                  <c:v>40221</c:v>
                </c:pt>
                <c:pt idx="367">
                  <c:v>40214</c:v>
                </c:pt>
                <c:pt idx="368">
                  <c:v>40207</c:v>
                </c:pt>
                <c:pt idx="369">
                  <c:v>40200</c:v>
                </c:pt>
                <c:pt idx="370">
                  <c:v>40193</c:v>
                </c:pt>
                <c:pt idx="371">
                  <c:v>40186</c:v>
                </c:pt>
                <c:pt idx="372">
                  <c:v>40179</c:v>
                </c:pt>
                <c:pt idx="373">
                  <c:v>40172</c:v>
                </c:pt>
                <c:pt idx="374">
                  <c:v>40165</c:v>
                </c:pt>
                <c:pt idx="375">
                  <c:v>40158</c:v>
                </c:pt>
                <c:pt idx="376">
                  <c:v>40151</c:v>
                </c:pt>
                <c:pt idx="377">
                  <c:v>40144</c:v>
                </c:pt>
                <c:pt idx="378">
                  <c:v>40137</c:v>
                </c:pt>
                <c:pt idx="379">
                  <c:v>40130</c:v>
                </c:pt>
                <c:pt idx="380">
                  <c:v>40123</c:v>
                </c:pt>
                <c:pt idx="381">
                  <c:v>40116</c:v>
                </c:pt>
                <c:pt idx="382">
                  <c:v>40109</c:v>
                </c:pt>
                <c:pt idx="383">
                  <c:v>40102</c:v>
                </c:pt>
                <c:pt idx="384">
                  <c:v>40095</c:v>
                </c:pt>
                <c:pt idx="385">
                  <c:v>40088</c:v>
                </c:pt>
                <c:pt idx="386">
                  <c:v>40081</c:v>
                </c:pt>
                <c:pt idx="387">
                  <c:v>40074</c:v>
                </c:pt>
                <c:pt idx="388">
                  <c:v>40067</c:v>
                </c:pt>
                <c:pt idx="389">
                  <c:v>40060</c:v>
                </c:pt>
                <c:pt idx="390">
                  <c:v>40053</c:v>
                </c:pt>
                <c:pt idx="391">
                  <c:v>40046</c:v>
                </c:pt>
                <c:pt idx="392">
                  <c:v>40039</c:v>
                </c:pt>
                <c:pt idx="393">
                  <c:v>40032</c:v>
                </c:pt>
                <c:pt idx="394">
                  <c:v>40025</c:v>
                </c:pt>
                <c:pt idx="395">
                  <c:v>40018</c:v>
                </c:pt>
                <c:pt idx="396">
                  <c:v>40011</c:v>
                </c:pt>
                <c:pt idx="397">
                  <c:v>40004</c:v>
                </c:pt>
                <c:pt idx="398">
                  <c:v>39997</c:v>
                </c:pt>
                <c:pt idx="399">
                  <c:v>39990</c:v>
                </c:pt>
                <c:pt idx="400">
                  <c:v>39983</c:v>
                </c:pt>
                <c:pt idx="401">
                  <c:v>39976</c:v>
                </c:pt>
                <c:pt idx="402">
                  <c:v>39969</c:v>
                </c:pt>
                <c:pt idx="403">
                  <c:v>39962</c:v>
                </c:pt>
                <c:pt idx="404">
                  <c:v>39955</c:v>
                </c:pt>
                <c:pt idx="405">
                  <c:v>39948</c:v>
                </c:pt>
                <c:pt idx="406">
                  <c:v>39941</c:v>
                </c:pt>
                <c:pt idx="407">
                  <c:v>39934</c:v>
                </c:pt>
                <c:pt idx="408">
                  <c:v>39927</c:v>
                </c:pt>
                <c:pt idx="409">
                  <c:v>39920</c:v>
                </c:pt>
                <c:pt idx="410">
                  <c:v>39913</c:v>
                </c:pt>
                <c:pt idx="411">
                  <c:v>39906</c:v>
                </c:pt>
                <c:pt idx="412">
                  <c:v>39899</c:v>
                </c:pt>
                <c:pt idx="413">
                  <c:v>39892</c:v>
                </c:pt>
                <c:pt idx="414">
                  <c:v>39885</c:v>
                </c:pt>
                <c:pt idx="415">
                  <c:v>39878</c:v>
                </c:pt>
                <c:pt idx="416">
                  <c:v>39871</c:v>
                </c:pt>
                <c:pt idx="417">
                  <c:v>39864</c:v>
                </c:pt>
                <c:pt idx="418">
                  <c:v>39857</c:v>
                </c:pt>
                <c:pt idx="419">
                  <c:v>39850</c:v>
                </c:pt>
                <c:pt idx="420">
                  <c:v>39843</c:v>
                </c:pt>
                <c:pt idx="421">
                  <c:v>39836</c:v>
                </c:pt>
                <c:pt idx="422">
                  <c:v>39829</c:v>
                </c:pt>
                <c:pt idx="423">
                  <c:v>39822</c:v>
                </c:pt>
                <c:pt idx="424">
                  <c:v>39815</c:v>
                </c:pt>
                <c:pt idx="425">
                  <c:v>39808</c:v>
                </c:pt>
                <c:pt idx="426">
                  <c:v>39801</c:v>
                </c:pt>
                <c:pt idx="427">
                  <c:v>39794</c:v>
                </c:pt>
                <c:pt idx="428">
                  <c:v>39787</c:v>
                </c:pt>
                <c:pt idx="429">
                  <c:v>39780</c:v>
                </c:pt>
                <c:pt idx="430">
                  <c:v>39773</c:v>
                </c:pt>
                <c:pt idx="431">
                  <c:v>39766</c:v>
                </c:pt>
                <c:pt idx="432">
                  <c:v>39759</c:v>
                </c:pt>
                <c:pt idx="433">
                  <c:v>39752</c:v>
                </c:pt>
                <c:pt idx="434">
                  <c:v>39745</c:v>
                </c:pt>
                <c:pt idx="435">
                  <c:v>39738</c:v>
                </c:pt>
                <c:pt idx="436">
                  <c:v>39731</c:v>
                </c:pt>
                <c:pt idx="437">
                  <c:v>39724</c:v>
                </c:pt>
                <c:pt idx="438">
                  <c:v>39717</c:v>
                </c:pt>
                <c:pt idx="439">
                  <c:v>39710</c:v>
                </c:pt>
                <c:pt idx="440">
                  <c:v>39703</c:v>
                </c:pt>
                <c:pt idx="441">
                  <c:v>39696</c:v>
                </c:pt>
                <c:pt idx="442">
                  <c:v>39689</c:v>
                </c:pt>
                <c:pt idx="443">
                  <c:v>39682</c:v>
                </c:pt>
                <c:pt idx="444">
                  <c:v>39675</c:v>
                </c:pt>
                <c:pt idx="445">
                  <c:v>39668</c:v>
                </c:pt>
                <c:pt idx="446">
                  <c:v>39661</c:v>
                </c:pt>
                <c:pt idx="447">
                  <c:v>39654</c:v>
                </c:pt>
                <c:pt idx="448">
                  <c:v>39647</c:v>
                </c:pt>
                <c:pt idx="449">
                  <c:v>39640</c:v>
                </c:pt>
                <c:pt idx="450">
                  <c:v>39633</c:v>
                </c:pt>
                <c:pt idx="451">
                  <c:v>39626</c:v>
                </c:pt>
                <c:pt idx="452">
                  <c:v>39619</c:v>
                </c:pt>
                <c:pt idx="453">
                  <c:v>39612</c:v>
                </c:pt>
                <c:pt idx="454">
                  <c:v>39605</c:v>
                </c:pt>
                <c:pt idx="455">
                  <c:v>39598</c:v>
                </c:pt>
                <c:pt idx="456">
                  <c:v>39591</c:v>
                </c:pt>
                <c:pt idx="457">
                  <c:v>39584</c:v>
                </c:pt>
                <c:pt idx="458">
                  <c:v>39577</c:v>
                </c:pt>
                <c:pt idx="459">
                  <c:v>39570</c:v>
                </c:pt>
                <c:pt idx="460">
                  <c:v>39563</c:v>
                </c:pt>
                <c:pt idx="461">
                  <c:v>39556</c:v>
                </c:pt>
                <c:pt idx="462">
                  <c:v>39549</c:v>
                </c:pt>
                <c:pt idx="463">
                  <c:v>39542</c:v>
                </c:pt>
                <c:pt idx="464">
                  <c:v>39535</c:v>
                </c:pt>
                <c:pt idx="465">
                  <c:v>39528</c:v>
                </c:pt>
                <c:pt idx="466">
                  <c:v>39521</c:v>
                </c:pt>
                <c:pt idx="467">
                  <c:v>39514</c:v>
                </c:pt>
                <c:pt idx="468">
                  <c:v>39507</c:v>
                </c:pt>
                <c:pt idx="469">
                  <c:v>39500</c:v>
                </c:pt>
                <c:pt idx="470">
                  <c:v>39493</c:v>
                </c:pt>
                <c:pt idx="471">
                  <c:v>39486</c:v>
                </c:pt>
                <c:pt idx="472">
                  <c:v>39479</c:v>
                </c:pt>
                <c:pt idx="473">
                  <c:v>39472</c:v>
                </c:pt>
                <c:pt idx="474">
                  <c:v>39465</c:v>
                </c:pt>
                <c:pt idx="475">
                  <c:v>39458</c:v>
                </c:pt>
                <c:pt idx="476">
                  <c:v>39451</c:v>
                </c:pt>
                <c:pt idx="477">
                  <c:v>39444</c:v>
                </c:pt>
                <c:pt idx="478">
                  <c:v>39437</c:v>
                </c:pt>
                <c:pt idx="479">
                  <c:v>39430</c:v>
                </c:pt>
                <c:pt idx="480">
                  <c:v>39423</c:v>
                </c:pt>
                <c:pt idx="481">
                  <c:v>39416</c:v>
                </c:pt>
                <c:pt idx="482">
                  <c:v>39409</c:v>
                </c:pt>
                <c:pt idx="483">
                  <c:v>39402</c:v>
                </c:pt>
                <c:pt idx="484">
                  <c:v>39395</c:v>
                </c:pt>
                <c:pt idx="485">
                  <c:v>39388</c:v>
                </c:pt>
                <c:pt idx="486">
                  <c:v>39381</c:v>
                </c:pt>
                <c:pt idx="487">
                  <c:v>39374</c:v>
                </c:pt>
                <c:pt idx="488">
                  <c:v>39367</c:v>
                </c:pt>
                <c:pt idx="489">
                  <c:v>39360</c:v>
                </c:pt>
                <c:pt idx="490">
                  <c:v>39353</c:v>
                </c:pt>
                <c:pt idx="491">
                  <c:v>39346</c:v>
                </c:pt>
                <c:pt idx="492">
                  <c:v>39339</c:v>
                </c:pt>
                <c:pt idx="493">
                  <c:v>39332</c:v>
                </c:pt>
                <c:pt idx="494">
                  <c:v>39325</c:v>
                </c:pt>
                <c:pt idx="495">
                  <c:v>39318</c:v>
                </c:pt>
                <c:pt idx="496">
                  <c:v>39311</c:v>
                </c:pt>
                <c:pt idx="497">
                  <c:v>39304</c:v>
                </c:pt>
                <c:pt idx="498">
                  <c:v>39297</c:v>
                </c:pt>
                <c:pt idx="499">
                  <c:v>39290</c:v>
                </c:pt>
                <c:pt idx="500">
                  <c:v>39283</c:v>
                </c:pt>
                <c:pt idx="501">
                  <c:v>39276</c:v>
                </c:pt>
                <c:pt idx="502">
                  <c:v>39269</c:v>
                </c:pt>
                <c:pt idx="503">
                  <c:v>39262</c:v>
                </c:pt>
                <c:pt idx="504">
                  <c:v>39255</c:v>
                </c:pt>
                <c:pt idx="505">
                  <c:v>39248</c:v>
                </c:pt>
                <c:pt idx="506">
                  <c:v>39241</c:v>
                </c:pt>
                <c:pt idx="507">
                  <c:v>39234</c:v>
                </c:pt>
                <c:pt idx="508">
                  <c:v>39227</c:v>
                </c:pt>
                <c:pt idx="509">
                  <c:v>39220</c:v>
                </c:pt>
                <c:pt idx="510">
                  <c:v>39213</c:v>
                </c:pt>
                <c:pt idx="511">
                  <c:v>39206</c:v>
                </c:pt>
                <c:pt idx="512">
                  <c:v>39199</c:v>
                </c:pt>
                <c:pt idx="513">
                  <c:v>39192</c:v>
                </c:pt>
                <c:pt idx="514">
                  <c:v>39185</c:v>
                </c:pt>
                <c:pt idx="515">
                  <c:v>39178</c:v>
                </c:pt>
                <c:pt idx="516">
                  <c:v>39171</c:v>
                </c:pt>
                <c:pt idx="517">
                  <c:v>39164</c:v>
                </c:pt>
                <c:pt idx="518">
                  <c:v>39157</c:v>
                </c:pt>
                <c:pt idx="519">
                  <c:v>39150</c:v>
                </c:pt>
                <c:pt idx="520">
                  <c:v>39143</c:v>
                </c:pt>
                <c:pt idx="521">
                  <c:v>39136</c:v>
                </c:pt>
                <c:pt idx="522">
                  <c:v>39129</c:v>
                </c:pt>
                <c:pt idx="523">
                  <c:v>39122</c:v>
                </c:pt>
                <c:pt idx="524">
                  <c:v>39115</c:v>
                </c:pt>
                <c:pt idx="525">
                  <c:v>39108</c:v>
                </c:pt>
                <c:pt idx="526">
                  <c:v>39101</c:v>
                </c:pt>
                <c:pt idx="527">
                  <c:v>39094</c:v>
                </c:pt>
                <c:pt idx="528">
                  <c:v>39087</c:v>
                </c:pt>
                <c:pt idx="529">
                  <c:v>39080</c:v>
                </c:pt>
                <c:pt idx="530">
                  <c:v>39073</c:v>
                </c:pt>
                <c:pt idx="531">
                  <c:v>39066</c:v>
                </c:pt>
                <c:pt idx="532">
                  <c:v>39059</c:v>
                </c:pt>
                <c:pt idx="533">
                  <c:v>39052</c:v>
                </c:pt>
                <c:pt idx="534">
                  <c:v>39045</c:v>
                </c:pt>
                <c:pt idx="535">
                  <c:v>39038</c:v>
                </c:pt>
                <c:pt idx="536">
                  <c:v>39031</c:v>
                </c:pt>
                <c:pt idx="537">
                  <c:v>39024</c:v>
                </c:pt>
                <c:pt idx="538">
                  <c:v>39017</c:v>
                </c:pt>
                <c:pt idx="539">
                  <c:v>39010</c:v>
                </c:pt>
                <c:pt idx="540">
                  <c:v>39003</c:v>
                </c:pt>
                <c:pt idx="541">
                  <c:v>38996</c:v>
                </c:pt>
                <c:pt idx="542">
                  <c:v>38989</c:v>
                </c:pt>
                <c:pt idx="543">
                  <c:v>38982</c:v>
                </c:pt>
                <c:pt idx="544">
                  <c:v>38975</c:v>
                </c:pt>
                <c:pt idx="545">
                  <c:v>38968</c:v>
                </c:pt>
                <c:pt idx="546">
                  <c:v>38961</c:v>
                </c:pt>
                <c:pt idx="547">
                  <c:v>38954</c:v>
                </c:pt>
                <c:pt idx="548">
                  <c:v>38947</c:v>
                </c:pt>
                <c:pt idx="549">
                  <c:v>38940</c:v>
                </c:pt>
                <c:pt idx="550">
                  <c:v>38933</c:v>
                </c:pt>
                <c:pt idx="551">
                  <c:v>38926</c:v>
                </c:pt>
                <c:pt idx="552">
                  <c:v>38919</c:v>
                </c:pt>
                <c:pt idx="553">
                  <c:v>38912</c:v>
                </c:pt>
                <c:pt idx="554">
                  <c:v>38905</c:v>
                </c:pt>
                <c:pt idx="555">
                  <c:v>38898</c:v>
                </c:pt>
                <c:pt idx="556">
                  <c:v>38891</c:v>
                </c:pt>
                <c:pt idx="557">
                  <c:v>38884</c:v>
                </c:pt>
                <c:pt idx="558">
                  <c:v>38877</c:v>
                </c:pt>
                <c:pt idx="559">
                  <c:v>38870</c:v>
                </c:pt>
                <c:pt idx="560">
                  <c:v>38863</c:v>
                </c:pt>
                <c:pt idx="561">
                  <c:v>38856</c:v>
                </c:pt>
              </c:numCache>
            </c:numRef>
          </c:cat>
          <c:val>
            <c:numRef>
              <c:f>US_INDIA10Y!$C$2:$C$563</c:f>
              <c:numCache>
                <c:formatCode>General</c:formatCode>
                <c:ptCount val="562"/>
                <c:pt idx="0">
                  <c:v>2.4323000000000001</c:v>
                </c:pt>
                <c:pt idx="1">
                  <c:v>2.4073000000000002</c:v>
                </c:pt>
                <c:pt idx="2">
                  <c:v>2.4647999999999999</c:v>
                </c:pt>
                <c:pt idx="3">
                  <c:v>2.4843000000000002</c:v>
                </c:pt>
                <c:pt idx="4">
                  <c:v>2.4668000000000001</c:v>
                </c:pt>
                <c:pt idx="5">
                  <c:v>2.3963999999999999</c:v>
                </c:pt>
                <c:pt idx="6">
                  <c:v>2.4192999999999998</c:v>
                </c:pt>
                <c:pt idx="7">
                  <c:v>2.4443000000000001</c:v>
                </c:pt>
                <c:pt idx="8">
                  <c:v>2.5373000000000001</c:v>
                </c:pt>
                <c:pt idx="9">
                  <c:v>2.5916000000000001</c:v>
                </c:pt>
                <c:pt idx="10">
                  <c:v>2.4674999999999998</c:v>
                </c:pt>
                <c:pt idx="11">
                  <c:v>2.3831000000000002</c:v>
                </c:pt>
                <c:pt idx="12">
                  <c:v>2.3572000000000002</c:v>
                </c:pt>
                <c:pt idx="13">
                  <c:v>2.3548</c:v>
                </c:pt>
                <c:pt idx="14">
                  <c:v>2.1501000000000001</c:v>
                </c:pt>
                <c:pt idx="15">
                  <c:v>1.7762</c:v>
                </c:pt>
                <c:pt idx="16">
                  <c:v>1.8468</c:v>
                </c:pt>
                <c:pt idx="17">
                  <c:v>1.7346999999999999</c:v>
                </c:pt>
                <c:pt idx="18">
                  <c:v>1.7977000000000001</c:v>
                </c:pt>
                <c:pt idx="19">
                  <c:v>1.7181</c:v>
                </c:pt>
                <c:pt idx="20">
                  <c:v>1.5944</c:v>
                </c:pt>
                <c:pt idx="21">
                  <c:v>1.6184000000000001</c:v>
                </c:pt>
                <c:pt idx="22">
                  <c:v>1.6926000000000001</c:v>
                </c:pt>
                <c:pt idx="23">
                  <c:v>1.6749000000000001</c:v>
                </c:pt>
                <c:pt idx="24">
                  <c:v>1.6024</c:v>
                </c:pt>
                <c:pt idx="25">
                  <c:v>1.6295999999999999</c:v>
                </c:pt>
                <c:pt idx="26">
                  <c:v>1.5781000000000001</c:v>
                </c:pt>
                <c:pt idx="27">
                  <c:v>1.5135000000000001</c:v>
                </c:pt>
                <c:pt idx="28">
                  <c:v>1.5885</c:v>
                </c:pt>
                <c:pt idx="29">
                  <c:v>1.4531000000000001</c:v>
                </c:pt>
                <c:pt idx="30">
                  <c:v>1.5663</c:v>
                </c:pt>
                <c:pt idx="31">
                  <c:v>1.5508999999999999</c:v>
                </c:pt>
                <c:pt idx="32">
                  <c:v>1.3579000000000001</c:v>
                </c:pt>
                <c:pt idx="33">
                  <c:v>1.4440999999999999</c:v>
                </c:pt>
                <c:pt idx="34">
                  <c:v>1.5599000000000001</c:v>
                </c:pt>
                <c:pt idx="35">
                  <c:v>1.6077999999999999</c:v>
                </c:pt>
                <c:pt idx="36">
                  <c:v>1.6404000000000001</c:v>
                </c:pt>
                <c:pt idx="37">
                  <c:v>1.7003999999999999</c:v>
                </c:pt>
                <c:pt idx="38">
                  <c:v>1.851</c:v>
                </c:pt>
                <c:pt idx="39">
                  <c:v>1.8384</c:v>
                </c:pt>
                <c:pt idx="40">
                  <c:v>1.7000999999999999</c:v>
                </c:pt>
                <c:pt idx="41">
                  <c:v>1.7788999999999999</c:v>
                </c:pt>
                <c:pt idx="42">
                  <c:v>1.8332999999999999</c:v>
                </c:pt>
                <c:pt idx="43">
                  <c:v>1.8877999999999999</c:v>
                </c:pt>
                <c:pt idx="44">
                  <c:v>1.7518</c:v>
                </c:pt>
                <c:pt idx="45">
                  <c:v>1.7166999999999999</c:v>
                </c:pt>
                <c:pt idx="46">
                  <c:v>1.7705</c:v>
                </c:pt>
                <c:pt idx="47">
                  <c:v>1.9</c:v>
                </c:pt>
                <c:pt idx="48">
                  <c:v>1.8732</c:v>
                </c:pt>
                <c:pt idx="49">
                  <c:v>1.9839</c:v>
                </c:pt>
                <c:pt idx="50">
                  <c:v>1.8741000000000001</c:v>
                </c:pt>
                <c:pt idx="51">
                  <c:v>1.7623</c:v>
                </c:pt>
                <c:pt idx="52">
                  <c:v>1.7448999999999999</c:v>
                </c:pt>
                <c:pt idx="53">
                  <c:v>1.7481</c:v>
                </c:pt>
                <c:pt idx="54">
                  <c:v>1.8357000000000001</c:v>
                </c:pt>
                <c:pt idx="55">
                  <c:v>1.9209000000000001</c:v>
                </c:pt>
                <c:pt idx="56">
                  <c:v>2.0518999999999998</c:v>
                </c:pt>
                <c:pt idx="57">
                  <c:v>2.0347</c:v>
                </c:pt>
                <c:pt idx="58">
                  <c:v>2.1156000000000001</c:v>
                </c:pt>
                <c:pt idx="59">
                  <c:v>2.2694000000000001</c:v>
                </c:pt>
                <c:pt idx="60">
                  <c:v>2.2410000000000001</c:v>
                </c:pt>
                <c:pt idx="61">
                  <c:v>2.2040000000000002</c:v>
                </c:pt>
                <c:pt idx="62">
                  <c:v>2.1269999999999998</c:v>
                </c:pt>
                <c:pt idx="63">
                  <c:v>2.2692999999999999</c:v>
                </c:pt>
                <c:pt idx="64">
                  <c:v>2.2201</c:v>
                </c:pt>
                <c:pt idx="65">
                  <c:v>2.2623000000000002</c:v>
                </c:pt>
                <c:pt idx="66">
                  <c:v>2.2658</c:v>
                </c:pt>
                <c:pt idx="67">
                  <c:v>2.3252000000000002</c:v>
                </c:pt>
                <c:pt idx="68">
                  <c:v>2.1421000000000001</c:v>
                </c:pt>
                <c:pt idx="69">
                  <c:v>2.0865999999999998</c:v>
                </c:pt>
                <c:pt idx="70">
                  <c:v>2.0333999999999999</c:v>
                </c:pt>
                <c:pt idx="71">
                  <c:v>2.0880999999999998</c:v>
                </c:pt>
                <c:pt idx="72">
                  <c:v>1.9928999999999999</c:v>
                </c:pt>
                <c:pt idx="73">
                  <c:v>2.1623000000000001</c:v>
                </c:pt>
                <c:pt idx="74">
                  <c:v>2.1335999999999999</c:v>
                </c:pt>
                <c:pt idx="75">
                  <c:v>2.1882999999999999</c:v>
                </c:pt>
                <c:pt idx="76">
                  <c:v>2.1244000000000001</c:v>
                </c:pt>
                <c:pt idx="77">
                  <c:v>2.1806000000000001</c:v>
                </c:pt>
                <c:pt idx="78">
                  <c:v>2.0365000000000002</c:v>
                </c:pt>
                <c:pt idx="79">
                  <c:v>2.1977000000000002</c:v>
                </c:pt>
                <c:pt idx="80">
                  <c:v>2.1623000000000001</c:v>
                </c:pt>
                <c:pt idx="81">
                  <c:v>2.1800999999999999</c:v>
                </c:pt>
                <c:pt idx="82">
                  <c:v>2.2624</c:v>
                </c:pt>
                <c:pt idx="83">
                  <c:v>2.3469000000000002</c:v>
                </c:pt>
                <c:pt idx="84">
                  <c:v>2.3972000000000002</c:v>
                </c:pt>
                <c:pt idx="85">
                  <c:v>2.3822999999999999</c:v>
                </c:pt>
                <c:pt idx="86">
                  <c:v>2.4725999999999999</c:v>
                </c:pt>
                <c:pt idx="87">
                  <c:v>2.2576999999999998</c:v>
                </c:pt>
                <c:pt idx="88">
                  <c:v>2.3917999999999999</c:v>
                </c:pt>
                <c:pt idx="89">
                  <c:v>2.4076</c:v>
                </c:pt>
                <c:pt idx="90">
                  <c:v>2.1214</c:v>
                </c:pt>
                <c:pt idx="91">
                  <c:v>2.2092000000000001</c:v>
                </c:pt>
                <c:pt idx="92">
                  <c:v>2.1423999999999999</c:v>
                </c:pt>
                <c:pt idx="93">
                  <c:v>2.1478000000000002</c:v>
                </c:pt>
                <c:pt idx="94">
                  <c:v>2.1135000000000002</c:v>
                </c:pt>
                <c:pt idx="95">
                  <c:v>1.9086000000000001</c:v>
                </c:pt>
                <c:pt idx="96">
                  <c:v>1.8653</c:v>
                </c:pt>
                <c:pt idx="97">
                  <c:v>1.9473</c:v>
                </c:pt>
                <c:pt idx="98">
                  <c:v>1.8389</c:v>
                </c:pt>
                <c:pt idx="99">
                  <c:v>1.9615</c:v>
                </c:pt>
                <c:pt idx="100">
                  <c:v>1.9302999999999999</c:v>
                </c:pt>
                <c:pt idx="101">
                  <c:v>2.1139999999999999</c:v>
                </c:pt>
                <c:pt idx="102">
                  <c:v>2.2414000000000001</c:v>
                </c:pt>
                <c:pt idx="103">
                  <c:v>1.9930000000000001</c:v>
                </c:pt>
                <c:pt idx="104">
                  <c:v>2.1116999999999999</c:v>
                </c:pt>
                <c:pt idx="105">
                  <c:v>2.0503999999999998</c:v>
                </c:pt>
                <c:pt idx="106">
                  <c:v>1.9567000000000001</c:v>
                </c:pt>
                <c:pt idx="107">
                  <c:v>1.6407</c:v>
                </c:pt>
                <c:pt idx="108">
                  <c:v>1.7968</c:v>
                </c:pt>
                <c:pt idx="109">
                  <c:v>1.8368</c:v>
                </c:pt>
                <c:pt idx="110">
                  <c:v>1.9449000000000001</c:v>
                </c:pt>
                <c:pt idx="111">
                  <c:v>2.1105</c:v>
                </c:pt>
                <c:pt idx="112">
                  <c:v>2.2498999999999998</c:v>
                </c:pt>
                <c:pt idx="113">
                  <c:v>2.1617999999999999</c:v>
                </c:pt>
                <c:pt idx="114">
                  <c:v>2.0817000000000001</c:v>
                </c:pt>
                <c:pt idx="115">
                  <c:v>2.3065000000000002</c:v>
                </c:pt>
                <c:pt idx="116">
                  <c:v>2.1640000000000001</c:v>
                </c:pt>
                <c:pt idx="117">
                  <c:v>2.3098999999999998</c:v>
                </c:pt>
                <c:pt idx="118">
                  <c:v>2.3203999999999998</c:v>
                </c:pt>
                <c:pt idx="119">
                  <c:v>2.2976000000000001</c:v>
                </c:pt>
                <c:pt idx="120">
                  <c:v>2.3353000000000002</c:v>
                </c:pt>
                <c:pt idx="121">
                  <c:v>2.2685</c:v>
                </c:pt>
                <c:pt idx="122">
                  <c:v>2.1936</c:v>
                </c:pt>
                <c:pt idx="123">
                  <c:v>2.2804000000000002</c:v>
                </c:pt>
                <c:pt idx="124">
                  <c:v>2.4340000000000002</c:v>
                </c:pt>
                <c:pt idx="125">
                  <c:v>2.5276000000000001</c:v>
                </c:pt>
                <c:pt idx="126">
                  <c:v>2.5745</c:v>
                </c:pt>
                <c:pt idx="127">
                  <c:v>2.6105</c:v>
                </c:pt>
                <c:pt idx="128">
                  <c:v>2.4586999999999999</c:v>
                </c:pt>
                <c:pt idx="129">
                  <c:v>2.3431000000000002</c:v>
                </c:pt>
                <c:pt idx="130">
                  <c:v>2.4024000000000001</c:v>
                </c:pt>
                <c:pt idx="131">
                  <c:v>2.3397000000000001</c:v>
                </c:pt>
                <c:pt idx="132">
                  <c:v>2.4203000000000001</c:v>
                </c:pt>
                <c:pt idx="133">
                  <c:v>2.4925000000000002</c:v>
                </c:pt>
                <c:pt idx="134">
                  <c:v>2.4655</c:v>
                </c:pt>
                <c:pt idx="135">
                  <c:v>2.4809000000000001</c:v>
                </c:pt>
                <c:pt idx="136">
                  <c:v>2.516</c:v>
                </c:pt>
                <c:pt idx="137">
                  <c:v>2.6383000000000001</c:v>
                </c:pt>
                <c:pt idx="138">
                  <c:v>2.5339999999999998</c:v>
                </c:pt>
                <c:pt idx="139">
                  <c:v>2.6052</c:v>
                </c:pt>
                <c:pt idx="140">
                  <c:v>2.6032999999999999</c:v>
                </c:pt>
                <c:pt idx="141">
                  <c:v>2.5869</c:v>
                </c:pt>
                <c:pt idx="142">
                  <c:v>2.4759000000000002</c:v>
                </c:pt>
                <c:pt idx="143">
                  <c:v>2.532</c:v>
                </c:pt>
                <c:pt idx="144">
                  <c:v>2.5230999999999999</c:v>
                </c:pt>
                <c:pt idx="145">
                  <c:v>2.6233</c:v>
                </c:pt>
                <c:pt idx="146">
                  <c:v>2.5842999999999998</c:v>
                </c:pt>
                <c:pt idx="147">
                  <c:v>2.6623000000000001</c:v>
                </c:pt>
                <c:pt idx="148">
                  <c:v>2.7214999999999998</c:v>
                </c:pt>
                <c:pt idx="149">
                  <c:v>2.6246999999999998</c:v>
                </c:pt>
                <c:pt idx="150">
                  <c:v>2.7206999999999999</c:v>
                </c:pt>
                <c:pt idx="151">
                  <c:v>2.7208000000000001</c:v>
                </c:pt>
                <c:pt idx="152">
                  <c:v>2.7425999999999999</c:v>
                </c:pt>
                <c:pt idx="153">
                  <c:v>2.6543000000000001</c:v>
                </c:pt>
                <c:pt idx="154">
                  <c:v>2.7879</c:v>
                </c:pt>
                <c:pt idx="155">
                  <c:v>2.6476000000000002</c:v>
                </c:pt>
                <c:pt idx="156">
                  <c:v>2.7309999999999999</c:v>
                </c:pt>
                <c:pt idx="157">
                  <c:v>2.7427999999999999</c:v>
                </c:pt>
                <c:pt idx="158">
                  <c:v>2.6829000000000001</c:v>
                </c:pt>
                <c:pt idx="159">
                  <c:v>2.6440000000000001</c:v>
                </c:pt>
                <c:pt idx="160">
                  <c:v>2.7149999999999999</c:v>
                </c:pt>
                <c:pt idx="161">
                  <c:v>2.8193999999999999</c:v>
                </c:pt>
                <c:pt idx="162">
                  <c:v>2.8578999999999999</c:v>
                </c:pt>
                <c:pt idx="163">
                  <c:v>2.9948000000000001</c:v>
                </c:pt>
                <c:pt idx="164">
                  <c:v>3</c:v>
                </c:pt>
                <c:pt idx="165">
                  <c:v>2.8885999999999998</c:v>
                </c:pt>
                <c:pt idx="166">
                  <c:v>2.8645999999999998</c:v>
                </c:pt>
                <c:pt idx="167">
                  <c:v>2.8553000000000002</c:v>
                </c:pt>
                <c:pt idx="168">
                  <c:v>2.7444999999999999</c:v>
                </c:pt>
                <c:pt idx="169">
                  <c:v>2.7427000000000001</c:v>
                </c:pt>
                <c:pt idx="170">
                  <c:v>2.7033</c:v>
                </c:pt>
                <c:pt idx="171">
                  <c:v>2.7477</c:v>
                </c:pt>
                <c:pt idx="172">
                  <c:v>2.6217999999999999</c:v>
                </c:pt>
                <c:pt idx="173">
                  <c:v>2.5087999999999999</c:v>
                </c:pt>
                <c:pt idx="174">
                  <c:v>2.5777000000000001</c:v>
                </c:pt>
                <c:pt idx="175">
                  <c:v>2.6871</c:v>
                </c:pt>
                <c:pt idx="176">
                  <c:v>2.6446999999999998</c:v>
                </c:pt>
                <c:pt idx="177">
                  <c:v>2.6244999999999998</c:v>
                </c:pt>
                <c:pt idx="178">
                  <c:v>2.7336999999999998</c:v>
                </c:pt>
                <c:pt idx="179">
                  <c:v>2.8845999999999998</c:v>
                </c:pt>
                <c:pt idx="180">
                  <c:v>2.9342000000000001</c:v>
                </c:pt>
                <c:pt idx="181">
                  <c:v>2.7839</c:v>
                </c:pt>
                <c:pt idx="182">
                  <c:v>2.8146</c:v>
                </c:pt>
                <c:pt idx="183">
                  <c:v>2.8250999999999999</c:v>
                </c:pt>
                <c:pt idx="184">
                  <c:v>2.5783999999999998</c:v>
                </c:pt>
                <c:pt idx="185">
                  <c:v>2.5960000000000001</c:v>
                </c:pt>
                <c:pt idx="186">
                  <c:v>2.5623999999999998</c:v>
                </c:pt>
                <c:pt idx="187">
                  <c:v>2.4839000000000002</c:v>
                </c:pt>
                <c:pt idx="188">
                  <c:v>2.5821000000000001</c:v>
                </c:pt>
                <c:pt idx="189">
                  <c:v>2.7391000000000001</c:v>
                </c:pt>
                <c:pt idx="190">
                  <c:v>2.4857</c:v>
                </c:pt>
                <c:pt idx="191">
                  <c:v>2.5310000000000001</c:v>
                </c:pt>
                <c:pt idx="192">
                  <c:v>2.1295000000000002</c:v>
                </c:pt>
                <c:pt idx="193">
                  <c:v>2.1718000000000002</c:v>
                </c:pt>
                <c:pt idx="194">
                  <c:v>2.1282000000000001</c:v>
                </c:pt>
                <c:pt idx="195">
                  <c:v>2.0081000000000002</c:v>
                </c:pt>
                <c:pt idx="196">
                  <c:v>1.9505999999999999</c:v>
                </c:pt>
                <c:pt idx="197">
                  <c:v>1.8973</c:v>
                </c:pt>
                <c:pt idx="198">
                  <c:v>1.7382</c:v>
                </c:pt>
                <c:pt idx="199">
                  <c:v>1.6633</c:v>
                </c:pt>
                <c:pt idx="200">
                  <c:v>1.7049000000000001</c:v>
                </c:pt>
                <c:pt idx="201">
                  <c:v>1.7208000000000001</c:v>
                </c:pt>
                <c:pt idx="202">
                  <c:v>1.7128000000000001</c:v>
                </c:pt>
                <c:pt idx="203">
                  <c:v>1.8486</c:v>
                </c:pt>
                <c:pt idx="204">
                  <c:v>1.925</c:v>
                </c:pt>
                <c:pt idx="205">
                  <c:v>1.9895</c:v>
                </c:pt>
                <c:pt idx="206">
                  <c:v>2.0427</c:v>
                </c:pt>
                <c:pt idx="207">
                  <c:v>1.8411999999999999</c:v>
                </c:pt>
                <c:pt idx="208">
                  <c:v>1.9619</c:v>
                </c:pt>
                <c:pt idx="209">
                  <c:v>2.0017</c:v>
                </c:pt>
                <c:pt idx="210">
                  <c:v>1.9499</c:v>
                </c:pt>
                <c:pt idx="211">
                  <c:v>2.0148999999999999</c:v>
                </c:pt>
                <c:pt idx="212">
                  <c:v>1.9487000000000001</c:v>
                </c:pt>
                <c:pt idx="213">
                  <c:v>1.8415999999999999</c:v>
                </c:pt>
                <c:pt idx="214">
                  <c:v>1.8676999999999999</c:v>
                </c:pt>
                <c:pt idx="215">
                  <c:v>1.8991</c:v>
                </c:pt>
                <c:pt idx="216">
                  <c:v>1.7009000000000001</c:v>
                </c:pt>
                <c:pt idx="217">
                  <c:v>1.7623</c:v>
                </c:pt>
                <c:pt idx="218">
                  <c:v>1.7015</c:v>
                </c:pt>
                <c:pt idx="219">
                  <c:v>1.6214999999999999</c:v>
                </c:pt>
                <c:pt idx="220">
                  <c:v>1.6155999999999999</c:v>
                </c:pt>
                <c:pt idx="221">
                  <c:v>1.6899</c:v>
                </c:pt>
                <c:pt idx="222">
                  <c:v>1.58</c:v>
                </c:pt>
                <c:pt idx="223">
                  <c:v>1.6063000000000001</c:v>
                </c:pt>
                <c:pt idx="224">
                  <c:v>1.7146999999999999</c:v>
                </c:pt>
                <c:pt idx="225">
                  <c:v>1.7451000000000001</c:v>
                </c:pt>
                <c:pt idx="226">
                  <c:v>1.7633000000000001</c:v>
                </c:pt>
                <c:pt idx="227">
                  <c:v>1.6559999999999999</c:v>
                </c:pt>
                <c:pt idx="228">
                  <c:v>1.7427999999999999</c:v>
                </c:pt>
                <c:pt idx="229">
                  <c:v>1.6335</c:v>
                </c:pt>
                <c:pt idx="230">
                  <c:v>1.7527999999999999</c:v>
                </c:pt>
                <c:pt idx="231">
                  <c:v>1.8660000000000001</c:v>
                </c:pt>
                <c:pt idx="232">
                  <c:v>1.6677999999999999</c:v>
                </c:pt>
                <c:pt idx="233">
                  <c:v>1.5484</c:v>
                </c:pt>
                <c:pt idx="234">
                  <c:v>1.6865000000000001</c:v>
                </c:pt>
                <c:pt idx="235">
                  <c:v>1.8105</c:v>
                </c:pt>
                <c:pt idx="236">
                  <c:v>1.6573</c:v>
                </c:pt>
                <c:pt idx="237">
                  <c:v>1.5630999999999999</c:v>
                </c:pt>
                <c:pt idx="238">
                  <c:v>1.5463</c:v>
                </c:pt>
                <c:pt idx="239">
                  <c:v>1.4567000000000001</c:v>
                </c:pt>
                <c:pt idx="240">
                  <c:v>1.4876</c:v>
                </c:pt>
                <c:pt idx="241">
                  <c:v>1.5490999999999999</c:v>
                </c:pt>
                <c:pt idx="242">
                  <c:v>1.6449</c:v>
                </c:pt>
                <c:pt idx="243">
                  <c:v>1.6741999999999999</c:v>
                </c:pt>
                <c:pt idx="244">
                  <c:v>1.5772999999999999</c:v>
                </c:pt>
                <c:pt idx="245">
                  <c:v>1.6353</c:v>
                </c:pt>
                <c:pt idx="246">
                  <c:v>1.452</c:v>
                </c:pt>
                <c:pt idx="247">
                  <c:v>1.738</c:v>
                </c:pt>
                <c:pt idx="248">
                  <c:v>1.7225999999999999</c:v>
                </c:pt>
                <c:pt idx="249">
                  <c:v>1.8375999999999999</c:v>
                </c:pt>
                <c:pt idx="250">
                  <c:v>1.8786</c:v>
                </c:pt>
                <c:pt idx="251">
                  <c:v>1.9348000000000001</c:v>
                </c:pt>
                <c:pt idx="252">
                  <c:v>1.9629000000000001</c:v>
                </c:pt>
                <c:pt idx="253">
                  <c:v>1.9823</c:v>
                </c:pt>
                <c:pt idx="254">
                  <c:v>2.0545</c:v>
                </c:pt>
                <c:pt idx="255">
                  <c:v>2.2088000000000001</c:v>
                </c:pt>
                <c:pt idx="256">
                  <c:v>2.2317</c:v>
                </c:pt>
                <c:pt idx="257">
                  <c:v>2.294</c:v>
                </c:pt>
                <c:pt idx="258">
                  <c:v>2.0278999999999998</c:v>
                </c:pt>
                <c:pt idx="259">
                  <c:v>1.9739</c:v>
                </c:pt>
                <c:pt idx="260">
                  <c:v>1.9757</c:v>
                </c:pt>
                <c:pt idx="261">
                  <c:v>2.0017</c:v>
                </c:pt>
                <c:pt idx="262">
                  <c:v>1.9862</c:v>
                </c:pt>
                <c:pt idx="263">
                  <c:v>1.9224000000000001</c:v>
                </c:pt>
                <c:pt idx="264">
                  <c:v>1.891</c:v>
                </c:pt>
                <c:pt idx="265">
                  <c:v>2.0246</c:v>
                </c:pt>
                <c:pt idx="266">
                  <c:v>1.8635999999999999</c:v>
                </c:pt>
                <c:pt idx="267">
                  <c:v>1.9578</c:v>
                </c:pt>
                <c:pt idx="268">
                  <c:v>1.8762000000000001</c:v>
                </c:pt>
                <c:pt idx="269">
                  <c:v>2.0244</c:v>
                </c:pt>
                <c:pt idx="270">
                  <c:v>1.8473999999999999</c:v>
                </c:pt>
                <c:pt idx="271">
                  <c:v>2.0611000000000002</c:v>
                </c:pt>
                <c:pt idx="272">
                  <c:v>2.0331000000000001</c:v>
                </c:pt>
                <c:pt idx="273">
                  <c:v>1.9635</c:v>
                </c:pt>
                <c:pt idx="274">
                  <c:v>2.0104000000000002</c:v>
                </c:pt>
                <c:pt idx="275">
                  <c:v>2.0564</c:v>
                </c:pt>
                <c:pt idx="276">
                  <c:v>2.0327000000000002</c:v>
                </c:pt>
                <c:pt idx="277">
                  <c:v>2.3167</c:v>
                </c:pt>
                <c:pt idx="278">
                  <c:v>2.2191999999999998</c:v>
                </c:pt>
                <c:pt idx="279">
                  <c:v>2.2477</c:v>
                </c:pt>
                <c:pt idx="280">
                  <c:v>2.0764</c:v>
                </c:pt>
                <c:pt idx="281">
                  <c:v>1.9154</c:v>
                </c:pt>
                <c:pt idx="282">
                  <c:v>1.8333999999999999</c:v>
                </c:pt>
                <c:pt idx="283">
                  <c:v>2.0478999999999998</c:v>
                </c:pt>
                <c:pt idx="284">
                  <c:v>1.9182999999999999</c:v>
                </c:pt>
                <c:pt idx="285">
                  <c:v>1.9857</c:v>
                </c:pt>
                <c:pt idx="286">
                  <c:v>2.1899000000000002</c:v>
                </c:pt>
                <c:pt idx="287">
                  <c:v>2.0623</c:v>
                </c:pt>
                <c:pt idx="288">
                  <c:v>2.2547999999999999</c:v>
                </c:pt>
                <c:pt idx="289">
                  <c:v>2.5585</c:v>
                </c:pt>
                <c:pt idx="290">
                  <c:v>2.7961</c:v>
                </c:pt>
                <c:pt idx="291">
                  <c:v>2.9621</c:v>
                </c:pt>
                <c:pt idx="292">
                  <c:v>2.9058000000000002</c:v>
                </c:pt>
                <c:pt idx="293">
                  <c:v>3.0268000000000002</c:v>
                </c:pt>
                <c:pt idx="294">
                  <c:v>3.1823000000000001</c:v>
                </c:pt>
                <c:pt idx="295">
                  <c:v>2.8635999999999999</c:v>
                </c:pt>
                <c:pt idx="296">
                  <c:v>2.9445000000000001</c:v>
                </c:pt>
                <c:pt idx="297">
                  <c:v>2.9693000000000001</c:v>
                </c:pt>
                <c:pt idx="298">
                  <c:v>2.9859</c:v>
                </c:pt>
                <c:pt idx="299">
                  <c:v>3.0735000000000001</c:v>
                </c:pt>
                <c:pt idx="300">
                  <c:v>3.1450999999999998</c:v>
                </c:pt>
                <c:pt idx="301">
                  <c:v>3.1709000000000001</c:v>
                </c:pt>
                <c:pt idx="302">
                  <c:v>3.1459000000000001</c:v>
                </c:pt>
                <c:pt idx="303">
                  <c:v>3.2863000000000002</c:v>
                </c:pt>
                <c:pt idx="304">
                  <c:v>3.3906999999999998</c:v>
                </c:pt>
                <c:pt idx="305">
                  <c:v>3.4079000000000002</c:v>
                </c:pt>
                <c:pt idx="306">
                  <c:v>3.5771999999999999</c:v>
                </c:pt>
                <c:pt idx="307">
                  <c:v>3.4422000000000001</c:v>
                </c:pt>
                <c:pt idx="308">
                  <c:v>3.4388000000000001</c:v>
                </c:pt>
                <c:pt idx="309">
                  <c:v>3.2677999999999998</c:v>
                </c:pt>
                <c:pt idx="310">
                  <c:v>3.4024999999999999</c:v>
                </c:pt>
                <c:pt idx="311">
                  <c:v>3.49</c:v>
                </c:pt>
                <c:pt idx="312">
                  <c:v>3.4125000000000001</c:v>
                </c:pt>
                <c:pt idx="313">
                  <c:v>3.5798999999999999</c:v>
                </c:pt>
                <c:pt idx="314">
                  <c:v>3.6288</c:v>
                </c:pt>
                <c:pt idx="315">
                  <c:v>3.6356000000000002</c:v>
                </c:pt>
                <c:pt idx="316">
                  <c:v>3.3214000000000001</c:v>
                </c:pt>
                <c:pt idx="317">
                  <c:v>3.4041999999999999</c:v>
                </c:pt>
                <c:pt idx="318">
                  <c:v>3.3231000000000002</c:v>
                </c:pt>
                <c:pt idx="319">
                  <c:v>3.3237000000000001</c:v>
                </c:pt>
                <c:pt idx="320">
                  <c:v>3.2934999999999999</c:v>
                </c:pt>
                <c:pt idx="321">
                  <c:v>3.3933</c:v>
                </c:pt>
                <c:pt idx="322">
                  <c:v>3.3279000000000001</c:v>
                </c:pt>
                <c:pt idx="323">
                  <c:v>3.319</c:v>
                </c:pt>
                <c:pt idx="324">
                  <c:v>3.0055000000000001</c:v>
                </c:pt>
                <c:pt idx="325">
                  <c:v>2.8662999999999998</c:v>
                </c:pt>
                <c:pt idx="326">
                  <c:v>2.8713000000000002</c:v>
                </c:pt>
                <c:pt idx="327">
                  <c:v>2.7871000000000001</c:v>
                </c:pt>
                <c:pt idx="328">
                  <c:v>2.5304000000000002</c:v>
                </c:pt>
                <c:pt idx="329">
                  <c:v>2.5992999999999999</c:v>
                </c:pt>
                <c:pt idx="330">
                  <c:v>2.5541</c:v>
                </c:pt>
                <c:pt idx="331">
                  <c:v>2.5596999999999999</c:v>
                </c:pt>
                <c:pt idx="332">
                  <c:v>2.3919999999999999</c:v>
                </c:pt>
                <c:pt idx="333">
                  <c:v>2.5097</c:v>
                </c:pt>
                <c:pt idx="334">
                  <c:v>2.605</c:v>
                </c:pt>
                <c:pt idx="335">
                  <c:v>2.7372000000000001</c:v>
                </c:pt>
                <c:pt idx="336">
                  <c:v>2.7917000000000001</c:v>
                </c:pt>
                <c:pt idx="337">
                  <c:v>2.6970000000000001</c:v>
                </c:pt>
                <c:pt idx="338">
                  <c:v>2.6446999999999998</c:v>
                </c:pt>
                <c:pt idx="339">
                  <c:v>2.6105999999999998</c:v>
                </c:pt>
                <c:pt idx="340">
                  <c:v>2.6716000000000002</c:v>
                </c:pt>
                <c:pt idx="341">
                  <c:v>2.8166000000000002</c:v>
                </c:pt>
                <c:pt idx="342">
                  <c:v>2.9051999999999998</c:v>
                </c:pt>
                <c:pt idx="343">
                  <c:v>2.9943</c:v>
                </c:pt>
                <c:pt idx="344">
                  <c:v>2.9215</c:v>
                </c:pt>
                <c:pt idx="345">
                  <c:v>3.052</c:v>
                </c:pt>
                <c:pt idx="346">
                  <c:v>2.9769999999999999</c:v>
                </c:pt>
                <c:pt idx="347">
                  <c:v>3.1078000000000001</c:v>
                </c:pt>
                <c:pt idx="348">
                  <c:v>3.2195</c:v>
                </c:pt>
                <c:pt idx="349">
                  <c:v>3.2345999999999999</c:v>
                </c:pt>
                <c:pt idx="350">
                  <c:v>3.2023000000000001</c:v>
                </c:pt>
                <c:pt idx="351">
                  <c:v>3.2921999999999998</c:v>
                </c:pt>
                <c:pt idx="352">
                  <c:v>3.2378999999999998</c:v>
                </c:pt>
                <c:pt idx="353">
                  <c:v>3.4533999999999998</c:v>
                </c:pt>
                <c:pt idx="354">
                  <c:v>3.4255</c:v>
                </c:pt>
                <c:pt idx="355">
                  <c:v>3.6532</c:v>
                </c:pt>
                <c:pt idx="356">
                  <c:v>3.8092000000000001</c:v>
                </c:pt>
                <c:pt idx="357">
                  <c:v>3.7625999999999999</c:v>
                </c:pt>
                <c:pt idx="358">
                  <c:v>3.8824999999999998</c:v>
                </c:pt>
                <c:pt idx="359">
                  <c:v>3.9445999999999999</c:v>
                </c:pt>
                <c:pt idx="360">
                  <c:v>3.8468</c:v>
                </c:pt>
                <c:pt idx="361">
                  <c:v>3.6892</c:v>
                </c:pt>
                <c:pt idx="362">
                  <c:v>3.7006000000000001</c:v>
                </c:pt>
                <c:pt idx="363">
                  <c:v>3.6796000000000002</c:v>
                </c:pt>
                <c:pt idx="364">
                  <c:v>3.6116999999999999</c:v>
                </c:pt>
                <c:pt idx="365">
                  <c:v>3.7726000000000002</c:v>
                </c:pt>
                <c:pt idx="366">
                  <c:v>3.6928000000000001</c:v>
                </c:pt>
                <c:pt idx="367">
                  <c:v>3.5653999999999999</c:v>
                </c:pt>
                <c:pt idx="368">
                  <c:v>3.5844</c:v>
                </c:pt>
                <c:pt idx="369">
                  <c:v>3.6071</c:v>
                </c:pt>
                <c:pt idx="370">
                  <c:v>3.6743999999999999</c:v>
                </c:pt>
                <c:pt idx="371">
                  <c:v>3.8296999999999999</c:v>
                </c:pt>
                <c:pt idx="372">
                  <c:v>3.835</c:v>
                </c:pt>
                <c:pt idx="373">
                  <c:v>3.8029999999999999</c:v>
                </c:pt>
                <c:pt idx="374">
                  <c:v>3.5367999999999999</c:v>
                </c:pt>
                <c:pt idx="375">
                  <c:v>3.5497999999999998</c:v>
                </c:pt>
                <c:pt idx="376">
                  <c:v>3.4722</c:v>
                </c:pt>
                <c:pt idx="377">
                  <c:v>3.2050999999999998</c:v>
                </c:pt>
                <c:pt idx="378">
                  <c:v>3.3656000000000001</c:v>
                </c:pt>
                <c:pt idx="379">
                  <c:v>3.4177</c:v>
                </c:pt>
                <c:pt idx="380">
                  <c:v>3.4971000000000001</c:v>
                </c:pt>
                <c:pt idx="381">
                  <c:v>3.3828</c:v>
                </c:pt>
                <c:pt idx="382">
                  <c:v>3.49</c:v>
                </c:pt>
                <c:pt idx="383">
                  <c:v>3.4115000000000002</c:v>
                </c:pt>
                <c:pt idx="384">
                  <c:v>3.3801999999999999</c:v>
                </c:pt>
                <c:pt idx="385">
                  <c:v>3.2187999999999999</c:v>
                </c:pt>
                <c:pt idx="386">
                  <c:v>3.3184</c:v>
                </c:pt>
                <c:pt idx="387">
                  <c:v>3.4632000000000001</c:v>
                </c:pt>
                <c:pt idx="388">
                  <c:v>3.347</c:v>
                </c:pt>
                <c:pt idx="389">
                  <c:v>3.4378000000000002</c:v>
                </c:pt>
                <c:pt idx="390">
                  <c:v>3.4456000000000002</c:v>
                </c:pt>
                <c:pt idx="391">
                  <c:v>3.5649000000000002</c:v>
                </c:pt>
                <c:pt idx="392">
                  <c:v>3.5688</c:v>
                </c:pt>
                <c:pt idx="393">
                  <c:v>3.8502000000000001</c:v>
                </c:pt>
                <c:pt idx="394">
                  <c:v>3.4796</c:v>
                </c:pt>
                <c:pt idx="395">
                  <c:v>3.6577999999999999</c:v>
                </c:pt>
                <c:pt idx="396">
                  <c:v>3.6433</c:v>
                </c:pt>
                <c:pt idx="397">
                  <c:v>3.3026</c:v>
                </c:pt>
                <c:pt idx="398">
                  <c:v>3.4984999999999999</c:v>
                </c:pt>
                <c:pt idx="399">
                  <c:v>3.5363000000000002</c:v>
                </c:pt>
                <c:pt idx="400">
                  <c:v>3.7808000000000002</c:v>
                </c:pt>
                <c:pt idx="401">
                  <c:v>3.7915999999999999</c:v>
                </c:pt>
                <c:pt idx="402">
                  <c:v>3.8279000000000001</c:v>
                </c:pt>
                <c:pt idx="403">
                  <c:v>3.4594</c:v>
                </c:pt>
                <c:pt idx="404">
                  <c:v>3.4495</c:v>
                </c:pt>
                <c:pt idx="405">
                  <c:v>3.1341000000000001</c:v>
                </c:pt>
                <c:pt idx="406">
                  <c:v>3.2856000000000001</c:v>
                </c:pt>
                <c:pt idx="407">
                  <c:v>3.1533000000000002</c:v>
                </c:pt>
                <c:pt idx="408">
                  <c:v>2.9903</c:v>
                </c:pt>
                <c:pt idx="409">
                  <c:v>2.9451000000000001</c:v>
                </c:pt>
                <c:pt idx="410">
                  <c:v>2.9226000000000001</c:v>
                </c:pt>
                <c:pt idx="411">
                  <c:v>2.8853</c:v>
                </c:pt>
                <c:pt idx="412">
                  <c:v>2.7570999999999999</c:v>
                </c:pt>
                <c:pt idx="413">
                  <c:v>2.6343999999999999</c:v>
                </c:pt>
                <c:pt idx="414">
                  <c:v>2.8902000000000001</c:v>
                </c:pt>
                <c:pt idx="415">
                  <c:v>2.8717000000000001</c:v>
                </c:pt>
                <c:pt idx="416">
                  <c:v>3.0131000000000001</c:v>
                </c:pt>
                <c:pt idx="417">
                  <c:v>2.7879</c:v>
                </c:pt>
                <c:pt idx="418">
                  <c:v>2.8894000000000002</c:v>
                </c:pt>
                <c:pt idx="419">
                  <c:v>2.9916999999999998</c:v>
                </c:pt>
                <c:pt idx="420">
                  <c:v>2.8403</c:v>
                </c:pt>
                <c:pt idx="421">
                  <c:v>2.6172</c:v>
                </c:pt>
                <c:pt idx="422">
                  <c:v>2.3187000000000002</c:v>
                </c:pt>
                <c:pt idx="423">
                  <c:v>2.39</c:v>
                </c:pt>
                <c:pt idx="424">
                  <c:v>2.3687999999999998</c:v>
                </c:pt>
                <c:pt idx="425">
                  <c:v>2.1318000000000001</c:v>
                </c:pt>
                <c:pt idx="426">
                  <c:v>2.1231</c:v>
                </c:pt>
                <c:pt idx="427">
                  <c:v>2.5705</c:v>
                </c:pt>
                <c:pt idx="428">
                  <c:v>2.7037</c:v>
                </c:pt>
                <c:pt idx="429">
                  <c:v>2.92</c:v>
                </c:pt>
                <c:pt idx="430">
                  <c:v>3.1974</c:v>
                </c:pt>
                <c:pt idx="431">
                  <c:v>3.7349000000000001</c:v>
                </c:pt>
                <c:pt idx="432">
                  <c:v>3.7928999999999999</c:v>
                </c:pt>
                <c:pt idx="433">
                  <c:v>3.9529999999999998</c:v>
                </c:pt>
                <c:pt idx="434">
                  <c:v>3.6856</c:v>
                </c:pt>
                <c:pt idx="435">
                  <c:v>3.9298999999999999</c:v>
                </c:pt>
                <c:pt idx="436">
                  <c:v>3.8704999999999998</c:v>
                </c:pt>
                <c:pt idx="437">
                  <c:v>3.6031</c:v>
                </c:pt>
                <c:pt idx="438">
                  <c:v>3.8519999999999999</c:v>
                </c:pt>
                <c:pt idx="439">
                  <c:v>3.8105000000000002</c:v>
                </c:pt>
                <c:pt idx="440">
                  <c:v>3.7187000000000001</c:v>
                </c:pt>
                <c:pt idx="441">
                  <c:v>3.6985999999999999</c:v>
                </c:pt>
                <c:pt idx="442">
                  <c:v>3.8115999999999999</c:v>
                </c:pt>
                <c:pt idx="443">
                  <c:v>3.8704000000000001</c:v>
                </c:pt>
                <c:pt idx="444">
                  <c:v>3.8349000000000002</c:v>
                </c:pt>
                <c:pt idx="445">
                  <c:v>3.9276</c:v>
                </c:pt>
                <c:pt idx="446">
                  <c:v>3.9306999999999999</c:v>
                </c:pt>
                <c:pt idx="447">
                  <c:v>4.0968999999999998</c:v>
                </c:pt>
                <c:pt idx="448">
                  <c:v>4.0827999999999998</c:v>
                </c:pt>
                <c:pt idx="449">
                  <c:v>3.9575999999999998</c:v>
                </c:pt>
                <c:pt idx="450">
                  <c:v>3.9750000000000001</c:v>
                </c:pt>
                <c:pt idx="451">
                  <c:v>3.9651999999999998</c:v>
                </c:pt>
                <c:pt idx="452">
                  <c:v>4.1641000000000004</c:v>
                </c:pt>
                <c:pt idx="453">
                  <c:v>4.2565</c:v>
                </c:pt>
                <c:pt idx="454">
                  <c:v>3.9091999999999998</c:v>
                </c:pt>
                <c:pt idx="455">
                  <c:v>4.0594999999999999</c:v>
                </c:pt>
                <c:pt idx="456">
                  <c:v>3.8424999999999998</c:v>
                </c:pt>
                <c:pt idx="457">
                  <c:v>3.8445999999999998</c:v>
                </c:pt>
                <c:pt idx="458">
                  <c:v>3.7692000000000001</c:v>
                </c:pt>
                <c:pt idx="459">
                  <c:v>3.8551000000000002</c:v>
                </c:pt>
                <c:pt idx="460">
                  <c:v>3.8702999999999999</c:v>
                </c:pt>
                <c:pt idx="461">
                  <c:v>3.7061000000000002</c:v>
                </c:pt>
                <c:pt idx="462">
                  <c:v>3.4693999999999998</c:v>
                </c:pt>
                <c:pt idx="463">
                  <c:v>3.4657</c:v>
                </c:pt>
                <c:pt idx="464">
                  <c:v>3.4413999999999998</c:v>
                </c:pt>
                <c:pt idx="465">
                  <c:v>3.3334999999999999</c:v>
                </c:pt>
                <c:pt idx="466">
                  <c:v>3.4679000000000002</c:v>
                </c:pt>
                <c:pt idx="467">
                  <c:v>3.5316999999999998</c:v>
                </c:pt>
                <c:pt idx="468">
                  <c:v>3.5091999999999999</c:v>
                </c:pt>
                <c:pt idx="469">
                  <c:v>3.8014999999999999</c:v>
                </c:pt>
                <c:pt idx="470">
                  <c:v>3.7686000000000002</c:v>
                </c:pt>
                <c:pt idx="471">
                  <c:v>3.6427999999999998</c:v>
                </c:pt>
                <c:pt idx="472">
                  <c:v>3.5926</c:v>
                </c:pt>
                <c:pt idx="473">
                  <c:v>3.5493999999999999</c:v>
                </c:pt>
                <c:pt idx="474">
                  <c:v>3.6297000000000001</c:v>
                </c:pt>
                <c:pt idx="475">
                  <c:v>3.7835000000000001</c:v>
                </c:pt>
                <c:pt idx="476">
                  <c:v>3.8651</c:v>
                </c:pt>
                <c:pt idx="477">
                  <c:v>4.0731999999999999</c:v>
                </c:pt>
                <c:pt idx="478">
                  <c:v>4.1679000000000004</c:v>
                </c:pt>
                <c:pt idx="479">
                  <c:v>4.234</c:v>
                </c:pt>
                <c:pt idx="480">
                  <c:v>4.1048</c:v>
                </c:pt>
                <c:pt idx="481">
                  <c:v>3.9379</c:v>
                </c:pt>
                <c:pt idx="482">
                  <c:v>3.9988999999999999</c:v>
                </c:pt>
                <c:pt idx="483">
                  <c:v>4.1669999999999998</c:v>
                </c:pt>
                <c:pt idx="484">
                  <c:v>4.2133000000000003</c:v>
                </c:pt>
                <c:pt idx="485">
                  <c:v>4.3164999999999996</c:v>
                </c:pt>
                <c:pt idx="486">
                  <c:v>4.4005999999999998</c:v>
                </c:pt>
                <c:pt idx="487">
                  <c:v>4.3914999999999997</c:v>
                </c:pt>
                <c:pt idx="488">
                  <c:v>4.6811999999999996</c:v>
                </c:pt>
                <c:pt idx="489">
                  <c:v>4.6356000000000002</c:v>
                </c:pt>
                <c:pt idx="490">
                  <c:v>4.5865</c:v>
                </c:pt>
                <c:pt idx="491">
                  <c:v>4.6203000000000003</c:v>
                </c:pt>
                <c:pt idx="492">
                  <c:v>4.4543999999999997</c:v>
                </c:pt>
                <c:pt idx="493">
                  <c:v>4.3815999999999997</c:v>
                </c:pt>
                <c:pt idx="494">
                  <c:v>4.5292000000000003</c:v>
                </c:pt>
                <c:pt idx="495">
                  <c:v>4.6155999999999997</c:v>
                </c:pt>
                <c:pt idx="496">
                  <c:v>4.6847000000000003</c:v>
                </c:pt>
                <c:pt idx="497">
                  <c:v>4.8075999999999999</c:v>
                </c:pt>
                <c:pt idx="498">
                  <c:v>4.6841999999999997</c:v>
                </c:pt>
                <c:pt idx="499">
                  <c:v>4.7569999999999997</c:v>
                </c:pt>
                <c:pt idx="500">
                  <c:v>4.9497</c:v>
                </c:pt>
                <c:pt idx="501">
                  <c:v>5.0928000000000004</c:v>
                </c:pt>
                <c:pt idx="502">
                  <c:v>5.1824000000000003</c:v>
                </c:pt>
                <c:pt idx="503">
                  <c:v>5.0244</c:v>
                </c:pt>
                <c:pt idx="504">
                  <c:v>5.13</c:v>
                </c:pt>
                <c:pt idx="505">
                  <c:v>5.1627000000000001</c:v>
                </c:pt>
                <c:pt idx="506">
                  <c:v>5.0991</c:v>
                </c:pt>
                <c:pt idx="507">
                  <c:v>4.9516</c:v>
                </c:pt>
                <c:pt idx="508">
                  <c:v>4.8571999999999997</c:v>
                </c:pt>
                <c:pt idx="509">
                  <c:v>4.8000999999999996</c:v>
                </c:pt>
                <c:pt idx="510">
                  <c:v>4.6717000000000004</c:v>
                </c:pt>
                <c:pt idx="511">
                  <c:v>4.6382000000000003</c:v>
                </c:pt>
                <c:pt idx="512">
                  <c:v>4.6924000000000001</c:v>
                </c:pt>
                <c:pt idx="513">
                  <c:v>4.6703000000000001</c:v>
                </c:pt>
                <c:pt idx="514">
                  <c:v>4.7607999999999997</c:v>
                </c:pt>
                <c:pt idx="515">
                  <c:v>4.7484999999999999</c:v>
                </c:pt>
                <c:pt idx="516">
                  <c:v>4.6443000000000003</c:v>
                </c:pt>
                <c:pt idx="517">
                  <c:v>4.6105</c:v>
                </c:pt>
                <c:pt idx="518">
                  <c:v>4.5434999999999999</c:v>
                </c:pt>
                <c:pt idx="519">
                  <c:v>4.5871000000000004</c:v>
                </c:pt>
                <c:pt idx="520">
                  <c:v>4.4969999999999999</c:v>
                </c:pt>
                <c:pt idx="521">
                  <c:v>4.6703000000000001</c:v>
                </c:pt>
                <c:pt idx="522">
                  <c:v>4.6882000000000001</c:v>
                </c:pt>
                <c:pt idx="523">
                  <c:v>4.7797000000000001</c:v>
                </c:pt>
                <c:pt idx="524">
                  <c:v>4.8204000000000002</c:v>
                </c:pt>
                <c:pt idx="525">
                  <c:v>4.8733000000000004</c:v>
                </c:pt>
                <c:pt idx="526">
                  <c:v>4.7751999999999999</c:v>
                </c:pt>
                <c:pt idx="527">
                  <c:v>4.7750000000000004</c:v>
                </c:pt>
                <c:pt idx="528">
                  <c:v>4.6441999999999997</c:v>
                </c:pt>
                <c:pt idx="529">
                  <c:v>4.7022000000000004</c:v>
                </c:pt>
                <c:pt idx="530">
                  <c:v>4.6185</c:v>
                </c:pt>
                <c:pt idx="531">
                  <c:v>4.5928000000000004</c:v>
                </c:pt>
                <c:pt idx="532">
                  <c:v>4.5437000000000003</c:v>
                </c:pt>
                <c:pt idx="533">
                  <c:v>4.4326999999999996</c:v>
                </c:pt>
                <c:pt idx="534">
                  <c:v>4.548</c:v>
                </c:pt>
                <c:pt idx="535">
                  <c:v>4.5993000000000004</c:v>
                </c:pt>
                <c:pt idx="536">
                  <c:v>4.5876000000000001</c:v>
                </c:pt>
                <c:pt idx="537">
                  <c:v>4.7149999999999999</c:v>
                </c:pt>
                <c:pt idx="538">
                  <c:v>4.6715</c:v>
                </c:pt>
                <c:pt idx="539">
                  <c:v>4.7854999999999999</c:v>
                </c:pt>
                <c:pt idx="540">
                  <c:v>4.7976999999999999</c:v>
                </c:pt>
                <c:pt idx="541">
                  <c:v>4.6943000000000001</c:v>
                </c:pt>
                <c:pt idx="542">
                  <c:v>4.6276000000000002</c:v>
                </c:pt>
                <c:pt idx="543">
                  <c:v>4.5888</c:v>
                </c:pt>
                <c:pt idx="544">
                  <c:v>4.7885</c:v>
                </c:pt>
                <c:pt idx="545">
                  <c:v>4.7708000000000004</c:v>
                </c:pt>
                <c:pt idx="546">
                  <c:v>4.7236000000000002</c:v>
                </c:pt>
                <c:pt idx="547">
                  <c:v>4.7793000000000001</c:v>
                </c:pt>
                <c:pt idx="548">
                  <c:v>4.8410000000000002</c:v>
                </c:pt>
                <c:pt idx="549">
                  <c:v>4.9691000000000001</c:v>
                </c:pt>
                <c:pt idx="550">
                  <c:v>4.8925000000000001</c:v>
                </c:pt>
                <c:pt idx="551">
                  <c:v>4.9896000000000003</c:v>
                </c:pt>
                <c:pt idx="552">
                  <c:v>5.0404</c:v>
                </c:pt>
                <c:pt idx="553">
                  <c:v>5.0629</c:v>
                </c:pt>
                <c:pt idx="554">
                  <c:v>5.1261000000000001</c:v>
                </c:pt>
                <c:pt idx="555">
                  <c:v>5.1364000000000001</c:v>
                </c:pt>
                <c:pt idx="556">
                  <c:v>5.2222999999999997</c:v>
                </c:pt>
                <c:pt idx="557">
                  <c:v>5.1264000000000003</c:v>
                </c:pt>
                <c:pt idx="558">
                  <c:v>4.9714</c:v>
                </c:pt>
                <c:pt idx="559">
                  <c:v>4.9897999999999998</c:v>
                </c:pt>
                <c:pt idx="560">
                  <c:v>5.0480999999999998</c:v>
                </c:pt>
                <c:pt idx="561">
                  <c:v>5.0583999999999998</c:v>
                </c:pt>
              </c:numCache>
            </c:numRef>
          </c:val>
          <c:smooth val="0"/>
          <c:extLst>
            <c:ext xmlns:c16="http://schemas.microsoft.com/office/drawing/2014/chart" uri="{C3380CC4-5D6E-409C-BE32-E72D297353CC}">
              <c16:uniqueId val="{00000001-E9A8-43CC-BF1C-C69456C3AF7B}"/>
            </c:ext>
          </c:extLst>
        </c:ser>
        <c:dLbls>
          <c:showLegendKey val="0"/>
          <c:showVal val="0"/>
          <c:showCatName val="0"/>
          <c:showSerName val="0"/>
          <c:showPercent val="0"/>
          <c:showBubbleSize val="0"/>
        </c:dLbls>
        <c:marker val="1"/>
        <c:smooth val="0"/>
        <c:axId val="185270080"/>
        <c:axId val="185270472"/>
      </c:lineChart>
      <c:lineChart>
        <c:grouping val="standard"/>
        <c:varyColors val="0"/>
        <c:ser>
          <c:idx val="2"/>
          <c:order val="2"/>
          <c:tx>
            <c:strRef>
              <c:f>US_INDIA10Y!$D$1</c:f>
              <c:strCache>
                <c:ptCount val="1"/>
                <c:pt idx="0">
                  <c:v>Correlation</c:v>
                </c:pt>
              </c:strCache>
            </c:strRef>
          </c:tx>
          <c:spPr>
            <a:ln w="28575" cap="rnd">
              <a:solidFill>
                <a:schemeClr val="accent3"/>
              </a:solidFill>
              <a:round/>
            </a:ln>
            <a:effectLst/>
          </c:spPr>
          <c:marker>
            <c:symbol val="none"/>
          </c:marker>
          <c:cat>
            <c:numRef>
              <c:f>US_INDIA10Y!$A$2:$A$563</c:f>
              <c:numCache>
                <c:formatCode>m/d/yyyy</c:formatCode>
                <c:ptCount val="562"/>
                <c:pt idx="0">
                  <c:v>42779</c:v>
                </c:pt>
                <c:pt idx="1">
                  <c:v>42776</c:v>
                </c:pt>
                <c:pt idx="2">
                  <c:v>42769</c:v>
                </c:pt>
                <c:pt idx="3">
                  <c:v>42762</c:v>
                </c:pt>
                <c:pt idx="4">
                  <c:v>42755</c:v>
                </c:pt>
                <c:pt idx="5">
                  <c:v>42748</c:v>
                </c:pt>
                <c:pt idx="6">
                  <c:v>42741</c:v>
                </c:pt>
                <c:pt idx="7">
                  <c:v>42734</c:v>
                </c:pt>
                <c:pt idx="8">
                  <c:v>42727</c:v>
                </c:pt>
                <c:pt idx="9">
                  <c:v>42720</c:v>
                </c:pt>
                <c:pt idx="10">
                  <c:v>42713</c:v>
                </c:pt>
                <c:pt idx="11">
                  <c:v>42706</c:v>
                </c:pt>
                <c:pt idx="12">
                  <c:v>42699</c:v>
                </c:pt>
                <c:pt idx="13">
                  <c:v>42692</c:v>
                </c:pt>
                <c:pt idx="14">
                  <c:v>42685</c:v>
                </c:pt>
                <c:pt idx="15">
                  <c:v>42678</c:v>
                </c:pt>
                <c:pt idx="16">
                  <c:v>42671</c:v>
                </c:pt>
                <c:pt idx="17">
                  <c:v>42664</c:v>
                </c:pt>
                <c:pt idx="18">
                  <c:v>42657</c:v>
                </c:pt>
                <c:pt idx="19">
                  <c:v>42650</c:v>
                </c:pt>
                <c:pt idx="20">
                  <c:v>42643</c:v>
                </c:pt>
                <c:pt idx="21">
                  <c:v>42636</c:v>
                </c:pt>
                <c:pt idx="22">
                  <c:v>42629</c:v>
                </c:pt>
                <c:pt idx="23">
                  <c:v>42622</c:v>
                </c:pt>
                <c:pt idx="24">
                  <c:v>42615</c:v>
                </c:pt>
                <c:pt idx="25">
                  <c:v>42608</c:v>
                </c:pt>
                <c:pt idx="26">
                  <c:v>42601</c:v>
                </c:pt>
                <c:pt idx="27">
                  <c:v>42594</c:v>
                </c:pt>
                <c:pt idx="28">
                  <c:v>42587</c:v>
                </c:pt>
                <c:pt idx="29">
                  <c:v>42580</c:v>
                </c:pt>
                <c:pt idx="30">
                  <c:v>42573</c:v>
                </c:pt>
                <c:pt idx="31">
                  <c:v>42566</c:v>
                </c:pt>
                <c:pt idx="32">
                  <c:v>42559</c:v>
                </c:pt>
                <c:pt idx="33">
                  <c:v>42552</c:v>
                </c:pt>
                <c:pt idx="34">
                  <c:v>42545</c:v>
                </c:pt>
                <c:pt idx="35">
                  <c:v>42538</c:v>
                </c:pt>
                <c:pt idx="36">
                  <c:v>42531</c:v>
                </c:pt>
                <c:pt idx="37">
                  <c:v>42524</c:v>
                </c:pt>
                <c:pt idx="38">
                  <c:v>42517</c:v>
                </c:pt>
                <c:pt idx="39">
                  <c:v>42510</c:v>
                </c:pt>
                <c:pt idx="40">
                  <c:v>42503</c:v>
                </c:pt>
                <c:pt idx="41">
                  <c:v>42496</c:v>
                </c:pt>
                <c:pt idx="42">
                  <c:v>42489</c:v>
                </c:pt>
                <c:pt idx="43">
                  <c:v>42482</c:v>
                </c:pt>
                <c:pt idx="44">
                  <c:v>42475</c:v>
                </c:pt>
                <c:pt idx="45">
                  <c:v>42468</c:v>
                </c:pt>
                <c:pt idx="46">
                  <c:v>42461</c:v>
                </c:pt>
                <c:pt idx="47">
                  <c:v>42454</c:v>
                </c:pt>
                <c:pt idx="48">
                  <c:v>42447</c:v>
                </c:pt>
                <c:pt idx="49">
                  <c:v>42440</c:v>
                </c:pt>
                <c:pt idx="50">
                  <c:v>42433</c:v>
                </c:pt>
                <c:pt idx="51">
                  <c:v>42426</c:v>
                </c:pt>
                <c:pt idx="52">
                  <c:v>42419</c:v>
                </c:pt>
                <c:pt idx="53">
                  <c:v>42412</c:v>
                </c:pt>
                <c:pt idx="54">
                  <c:v>42405</c:v>
                </c:pt>
                <c:pt idx="55">
                  <c:v>42398</c:v>
                </c:pt>
                <c:pt idx="56">
                  <c:v>42391</c:v>
                </c:pt>
                <c:pt idx="57">
                  <c:v>42384</c:v>
                </c:pt>
                <c:pt idx="58">
                  <c:v>42377</c:v>
                </c:pt>
                <c:pt idx="59">
                  <c:v>42370</c:v>
                </c:pt>
                <c:pt idx="60">
                  <c:v>42363</c:v>
                </c:pt>
                <c:pt idx="61">
                  <c:v>42356</c:v>
                </c:pt>
                <c:pt idx="62">
                  <c:v>42349</c:v>
                </c:pt>
                <c:pt idx="63">
                  <c:v>42342</c:v>
                </c:pt>
                <c:pt idx="64">
                  <c:v>42335</c:v>
                </c:pt>
                <c:pt idx="65">
                  <c:v>42328</c:v>
                </c:pt>
                <c:pt idx="66">
                  <c:v>42321</c:v>
                </c:pt>
                <c:pt idx="67">
                  <c:v>42314</c:v>
                </c:pt>
                <c:pt idx="68">
                  <c:v>42307</c:v>
                </c:pt>
                <c:pt idx="69">
                  <c:v>42300</c:v>
                </c:pt>
                <c:pt idx="70">
                  <c:v>42293</c:v>
                </c:pt>
                <c:pt idx="71">
                  <c:v>42286</c:v>
                </c:pt>
                <c:pt idx="72">
                  <c:v>42279</c:v>
                </c:pt>
                <c:pt idx="73">
                  <c:v>42272</c:v>
                </c:pt>
                <c:pt idx="74">
                  <c:v>42265</c:v>
                </c:pt>
                <c:pt idx="75">
                  <c:v>42258</c:v>
                </c:pt>
                <c:pt idx="76">
                  <c:v>42251</c:v>
                </c:pt>
                <c:pt idx="77">
                  <c:v>42244</c:v>
                </c:pt>
                <c:pt idx="78">
                  <c:v>42237</c:v>
                </c:pt>
                <c:pt idx="79">
                  <c:v>42230</c:v>
                </c:pt>
                <c:pt idx="80">
                  <c:v>42223</c:v>
                </c:pt>
                <c:pt idx="81">
                  <c:v>42216</c:v>
                </c:pt>
                <c:pt idx="82">
                  <c:v>42209</c:v>
                </c:pt>
                <c:pt idx="83">
                  <c:v>42202</c:v>
                </c:pt>
                <c:pt idx="84">
                  <c:v>42195</c:v>
                </c:pt>
                <c:pt idx="85">
                  <c:v>42188</c:v>
                </c:pt>
                <c:pt idx="86">
                  <c:v>42181</c:v>
                </c:pt>
                <c:pt idx="87">
                  <c:v>42174</c:v>
                </c:pt>
                <c:pt idx="88">
                  <c:v>42167</c:v>
                </c:pt>
                <c:pt idx="89">
                  <c:v>42160</c:v>
                </c:pt>
                <c:pt idx="90">
                  <c:v>42153</c:v>
                </c:pt>
                <c:pt idx="91">
                  <c:v>42146</c:v>
                </c:pt>
                <c:pt idx="92">
                  <c:v>42139</c:v>
                </c:pt>
                <c:pt idx="93">
                  <c:v>42132</c:v>
                </c:pt>
                <c:pt idx="94">
                  <c:v>42125</c:v>
                </c:pt>
                <c:pt idx="95">
                  <c:v>42118</c:v>
                </c:pt>
                <c:pt idx="96">
                  <c:v>42111</c:v>
                </c:pt>
                <c:pt idx="97">
                  <c:v>42104</c:v>
                </c:pt>
                <c:pt idx="98">
                  <c:v>42097</c:v>
                </c:pt>
                <c:pt idx="99">
                  <c:v>42090</c:v>
                </c:pt>
                <c:pt idx="100">
                  <c:v>42083</c:v>
                </c:pt>
                <c:pt idx="101">
                  <c:v>42076</c:v>
                </c:pt>
                <c:pt idx="102">
                  <c:v>42069</c:v>
                </c:pt>
                <c:pt idx="103">
                  <c:v>42062</c:v>
                </c:pt>
                <c:pt idx="104">
                  <c:v>42055</c:v>
                </c:pt>
                <c:pt idx="105">
                  <c:v>42048</c:v>
                </c:pt>
                <c:pt idx="106">
                  <c:v>42041</c:v>
                </c:pt>
                <c:pt idx="107">
                  <c:v>42034</c:v>
                </c:pt>
                <c:pt idx="108">
                  <c:v>42027</c:v>
                </c:pt>
                <c:pt idx="109">
                  <c:v>42020</c:v>
                </c:pt>
                <c:pt idx="110">
                  <c:v>42013</c:v>
                </c:pt>
                <c:pt idx="111">
                  <c:v>42006</c:v>
                </c:pt>
                <c:pt idx="112">
                  <c:v>41999</c:v>
                </c:pt>
                <c:pt idx="113">
                  <c:v>41992</c:v>
                </c:pt>
                <c:pt idx="114">
                  <c:v>41985</c:v>
                </c:pt>
                <c:pt idx="115">
                  <c:v>41978</c:v>
                </c:pt>
                <c:pt idx="116">
                  <c:v>41971</c:v>
                </c:pt>
                <c:pt idx="117">
                  <c:v>41964</c:v>
                </c:pt>
                <c:pt idx="118">
                  <c:v>41957</c:v>
                </c:pt>
                <c:pt idx="119">
                  <c:v>41950</c:v>
                </c:pt>
                <c:pt idx="120">
                  <c:v>41943</c:v>
                </c:pt>
                <c:pt idx="121">
                  <c:v>41936</c:v>
                </c:pt>
                <c:pt idx="122">
                  <c:v>41929</c:v>
                </c:pt>
                <c:pt idx="123">
                  <c:v>41922</c:v>
                </c:pt>
                <c:pt idx="124">
                  <c:v>41915</c:v>
                </c:pt>
                <c:pt idx="125">
                  <c:v>41908</c:v>
                </c:pt>
                <c:pt idx="126">
                  <c:v>41901</c:v>
                </c:pt>
                <c:pt idx="127">
                  <c:v>41894</c:v>
                </c:pt>
                <c:pt idx="128">
                  <c:v>41887</c:v>
                </c:pt>
                <c:pt idx="129">
                  <c:v>41880</c:v>
                </c:pt>
                <c:pt idx="130">
                  <c:v>41873</c:v>
                </c:pt>
                <c:pt idx="131">
                  <c:v>41866</c:v>
                </c:pt>
                <c:pt idx="132">
                  <c:v>41859</c:v>
                </c:pt>
                <c:pt idx="133">
                  <c:v>41852</c:v>
                </c:pt>
                <c:pt idx="134">
                  <c:v>41845</c:v>
                </c:pt>
                <c:pt idx="135">
                  <c:v>41838</c:v>
                </c:pt>
                <c:pt idx="136">
                  <c:v>41831</c:v>
                </c:pt>
                <c:pt idx="137">
                  <c:v>41824</c:v>
                </c:pt>
                <c:pt idx="138">
                  <c:v>41817</c:v>
                </c:pt>
                <c:pt idx="139">
                  <c:v>41810</c:v>
                </c:pt>
                <c:pt idx="140">
                  <c:v>41803</c:v>
                </c:pt>
                <c:pt idx="141">
                  <c:v>41796</c:v>
                </c:pt>
                <c:pt idx="142">
                  <c:v>41789</c:v>
                </c:pt>
                <c:pt idx="143">
                  <c:v>41782</c:v>
                </c:pt>
                <c:pt idx="144">
                  <c:v>41775</c:v>
                </c:pt>
                <c:pt idx="145">
                  <c:v>41768</c:v>
                </c:pt>
                <c:pt idx="146">
                  <c:v>41761</c:v>
                </c:pt>
                <c:pt idx="147">
                  <c:v>41754</c:v>
                </c:pt>
                <c:pt idx="148">
                  <c:v>41747</c:v>
                </c:pt>
                <c:pt idx="149">
                  <c:v>41740</c:v>
                </c:pt>
                <c:pt idx="150">
                  <c:v>41733</c:v>
                </c:pt>
                <c:pt idx="151">
                  <c:v>41726</c:v>
                </c:pt>
                <c:pt idx="152">
                  <c:v>41719</c:v>
                </c:pt>
                <c:pt idx="153">
                  <c:v>41712</c:v>
                </c:pt>
                <c:pt idx="154">
                  <c:v>41705</c:v>
                </c:pt>
                <c:pt idx="155">
                  <c:v>41698</c:v>
                </c:pt>
                <c:pt idx="156">
                  <c:v>41691</c:v>
                </c:pt>
                <c:pt idx="157">
                  <c:v>41684</c:v>
                </c:pt>
                <c:pt idx="158">
                  <c:v>41677</c:v>
                </c:pt>
                <c:pt idx="159">
                  <c:v>41670</c:v>
                </c:pt>
                <c:pt idx="160">
                  <c:v>41663</c:v>
                </c:pt>
                <c:pt idx="161">
                  <c:v>41656</c:v>
                </c:pt>
                <c:pt idx="162">
                  <c:v>41649</c:v>
                </c:pt>
                <c:pt idx="163">
                  <c:v>41642</c:v>
                </c:pt>
                <c:pt idx="164">
                  <c:v>41635</c:v>
                </c:pt>
                <c:pt idx="165">
                  <c:v>41628</c:v>
                </c:pt>
                <c:pt idx="166">
                  <c:v>41621</c:v>
                </c:pt>
                <c:pt idx="167">
                  <c:v>41614</c:v>
                </c:pt>
                <c:pt idx="168">
                  <c:v>41607</c:v>
                </c:pt>
                <c:pt idx="169">
                  <c:v>41600</c:v>
                </c:pt>
                <c:pt idx="170">
                  <c:v>41593</c:v>
                </c:pt>
                <c:pt idx="171">
                  <c:v>41586</c:v>
                </c:pt>
                <c:pt idx="172">
                  <c:v>41579</c:v>
                </c:pt>
                <c:pt idx="173">
                  <c:v>41572</c:v>
                </c:pt>
                <c:pt idx="174">
                  <c:v>41565</c:v>
                </c:pt>
                <c:pt idx="175">
                  <c:v>41558</c:v>
                </c:pt>
                <c:pt idx="176">
                  <c:v>41551</c:v>
                </c:pt>
                <c:pt idx="177">
                  <c:v>41544</c:v>
                </c:pt>
                <c:pt idx="178">
                  <c:v>41537</c:v>
                </c:pt>
                <c:pt idx="179">
                  <c:v>41530</c:v>
                </c:pt>
                <c:pt idx="180">
                  <c:v>41523</c:v>
                </c:pt>
                <c:pt idx="181">
                  <c:v>41516</c:v>
                </c:pt>
                <c:pt idx="182">
                  <c:v>41509</c:v>
                </c:pt>
                <c:pt idx="183">
                  <c:v>41502</c:v>
                </c:pt>
                <c:pt idx="184">
                  <c:v>41495</c:v>
                </c:pt>
                <c:pt idx="185">
                  <c:v>41488</c:v>
                </c:pt>
                <c:pt idx="186">
                  <c:v>41481</c:v>
                </c:pt>
                <c:pt idx="187">
                  <c:v>41474</c:v>
                </c:pt>
                <c:pt idx="188">
                  <c:v>41467</c:v>
                </c:pt>
                <c:pt idx="189">
                  <c:v>41460</c:v>
                </c:pt>
                <c:pt idx="190">
                  <c:v>41453</c:v>
                </c:pt>
                <c:pt idx="191">
                  <c:v>41446</c:v>
                </c:pt>
                <c:pt idx="192">
                  <c:v>41439</c:v>
                </c:pt>
                <c:pt idx="193">
                  <c:v>41432</c:v>
                </c:pt>
                <c:pt idx="194">
                  <c:v>41425</c:v>
                </c:pt>
                <c:pt idx="195">
                  <c:v>41418</c:v>
                </c:pt>
                <c:pt idx="196">
                  <c:v>41411</c:v>
                </c:pt>
                <c:pt idx="197">
                  <c:v>41404</c:v>
                </c:pt>
                <c:pt idx="198">
                  <c:v>41397</c:v>
                </c:pt>
                <c:pt idx="199">
                  <c:v>41390</c:v>
                </c:pt>
                <c:pt idx="200">
                  <c:v>41383</c:v>
                </c:pt>
                <c:pt idx="201">
                  <c:v>41376</c:v>
                </c:pt>
                <c:pt idx="202">
                  <c:v>41369</c:v>
                </c:pt>
                <c:pt idx="203">
                  <c:v>41362</c:v>
                </c:pt>
                <c:pt idx="204">
                  <c:v>41355</c:v>
                </c:pt>
                <c:pt idx="205">
                  <c:v>41348</c:v>
                </c:pt>
                <c:pt idx="206">
                  <c:v>41341</c:v>
                </c:pt>
                <c:pt idx="207">
                  <c:v>41334</c:v>
                </c:pt>
                <c:pt idx="208">
                  <c:v>41327</c:v>
                </c:pt>
                <c:pt idx="209">
                  <c:v>41320</c:v>
                </c:pt>
                <c:pt idx="210">
                  <c:v>41313</c:v>
                </c:pt>
                <c:pt idx="211">
                  <c:v>41306</c:v>
                </c:pt>
                <c:pt idx="212">
                  <c:v>41299</c:v>
                </c:pt>
                <c:pt idx="213">
                  <c:v>41292</c:v>
                </c:pt>
                <c:pt idx="214">
                  <c:v>41285</c:v>
                </c:pt>
                <c:pt idx="215">
                  <c:v>41278</c:v>
                </c:pt>
                <c:pt idx="216">
                  <c:v>41271</c:v>
                </c:pt>
                <c:pt idx="217">
                  <c:v>41264</c:v>
                </c:pt>
                <c:pt idx="218">
                  <c:v>41257</c:v>
                </c:pt>
                <c:pt idx="219">
                  <c:v>41250</c:v>
                </c:pt>
                <c:pt idx="220">
                  <c:v>41243</c:v>
                </c:pt>
                <c:pt idx="221">
                  <c:v>41236</c:v>
                </c:pt>
                <c:pt idx="222">
                  <c:v>41229</c:v>
                </c:pt>
                <c:pt idx="223">
                  <c:v>41222</c:v>
                </c:pt>
                <c:pt idx="224">
                  <c:v>41215</c:v>
                </c:pt>
                <c:pt idx="225">
                  <c:v>41208</c:v>
                </c:pt>
                <c:pt idx="226">
                  <c:v>41201</c:v>
                </c:pt>
                <c:pt idx="227">
                  <c:v>41194</c:v>
                </c:pt>
                <c:pt idx="228">
                  <c:v>41187</c:v>
                </c:pt>
                <c:pt idx="229">
                  <c:v>41180</c:v>
                </c:pt>
                <c:pt idx="230">
                  <c:v>41173</c:v>
                </c:pt>
                <c:pt idx="231">
                  <c:v>41166</c:v>
                </c:pt>
                <c:pt idx="232">
                  <c:v>41159</c:v>
                </c:pt>
                <c:pt idx="233">
                  <c:v>41152</c:v>
                </c:pt>
                <c:pt idx="234">
                  <c:v>41145</c:v>
                </c:pt>
                <c:pt idx="235">
                  <c:v>41138</c:v>
                </c:pt>
                <c:pt idx="236">
                  <c:v>41131</c:v>
                </c:pt>
                <c:pt idx="237">
                  <c:v>41124</c:v>
                </c:pt>
                <c:pt idx="238">
                  <c:v>41117</c:v>
                </c:pt>
                <c:pt idx="239">
                  <c:v>41110</c:v>
                </c:pt>
                <c:pt idx="240">
                  <c:v>41103</c:v>
                </c:pt>
                <c:pt idx="241">
                  <c:v>41096</c:v>
                </c:pt>
                <c:pt idx="242">
                  <c:v>41089</c:v>
                </c:pt>
                <c:pt idx="243">
                  <c:v>41082</c:v>
                </c:pt>
                <c:pt idx="244">
                  <c:v>41075</c:v>
                </c:pt>
                <c:pt idx="245">
                  <c:v>41068</c:v>
                </c:pt>
                <c:pt idx="246">
                  <c:v>41061</c:v>
                </c:pt>
                <c:pt idx="247">
                  <c:v>41054</c:v>
                </c:pt>
                <c:pt idx="248">
                  <c:v>41047</c:v>
                </c:pt>
                <c:pt idx="249">
                  <c:v>41040</c:v>
                </c:pt>
                <c:pt idx="250">
                  <c:v>41033</c:v>
                </c:pt>
                <c:pt idx="251">
                  <c:v>41026</c:v>
                </c:pt>
                <c:pt idx="252">
                  <c:v>41019</c:v>
                </c:pt>
                <c:pt idx="253">
                  <c:v>41012</c:v>
                </c:pt>
                <c:pt idx="254">
                  <c:v>41005</c:v>
                </c:pt>
                <c:pt idx="255">
                  <c:v>40998</c:v>
                </c:pt>
                <c:pt idx="256">
                  <c:v>40991</c:v>
                </c:pt>
                <c:pt idx="257">
                  <c:v>40984</c:v>
                </c:pt>
                <c:pt idx="258">
                  <c:v>40977</c:v>
                </c:pt>
                <c:pt idx="259">
                  <c:v>40970</c:v>
                </c:pt>
                <c:pt idx="260">
                  <c:v>40963</c:v>
                </c:pt>
                <c:pt idx="261">
                  <c:v>40956</c:v>
                </c:pt>
                <c:pt idx="262">
                  <c:v>40949</c:v>
                </c:pt>
                <c:pt idx="263">
                  <c:v>40942</c:v>
                </c:pt>
                <c:pt idx="264">
                  <c:v>40935</c:v>
                </c:pt>
                <c:pt idx="265">
                  <c:v>40928</c:v>
                </c:pt>
                <c:pt idx="266">
                  <c:v>40921</c:v>
                </c:pt>
                <c:pt idx="267">
                  <c:v>40914</c:v>
                </c:pt>
                <c:pt idx="268">
                  <c:v>40907</c:v>
                </c:pt>
                <c:pt idx="269">
                  <c:v>40900</c:v>
                </c:pt>
                <c:pt idx="270">
                  <c:v>40893</c:v>
                </c:pt>
                <c:pt idx="271">
                  <c:v>40886</c:v>
                </c:pt>
                <c:pt idx="272">
                  <c:v>40879</c:v>
                </c:pt>
                <c:pt idx="273">
                  <c:v>40872</c:v>
                </c:pt>
                <c:pt idx="274">
                  <c:v>40865</c:v>
                </c:pt>
                <c:pt idx="275">
                  <c:v>40858</c:v>
                </c:pt>
                <c:pt idx="276">
                  <c:v>40851</c:v>
                </c:pt>
                <c:pt idx="277">
                  <c:v>40844</c:v>
                </c:pt>
                <c:pt idx="278">
                  <c:v>40837</c:v>
                </c:pt>
                <c:pt idx="279">
                  <c:v>40830</c:v>
                </c:pt>
                <c:pt idx="280">
                  <c:v>40823</c:v>
                </c:pt>
                <c:pt idx="281">
                  <c:v>40816</c:v>
                </c:pt>
                <c:pt idx="282">
                  <c:v>40809</c:v>
                </c:pt>
                <c:pt idx="283">
                  <c:v>40802</c:v>
                </c:pt>
                <c:pt idx="284">
                  <c:v>40795</c:v>
                </c:pt>
                <c:pt idx="285">
                  <c:v>40788</c:v>
                </c:pt>
                <c:pt idx="286">
                  <c:v>40781</c:v>
                </c:pt>
                <c:pt idx="287">
                  <c:v>40774</c:v>
                </c:pt>
                <c:pt idx="288">
                  <c:v>40767</c:v>
                </c:pt>
                <c:pt idx="289">
                  <c:v>40760</c:v>
                </c:pt>
                <c:pt idx="290">
                  <c:v>40753</c:v>
                </c:pt>
                <c:pt idx="291">
                  <c:v>40746</c:v>
                </c:pt>
                <c:pt idx="292">
                  <c:v>40739</c:v>
                </c:pt>
                <c:pt idx="293">
                  <c:v>40732</c:v>
                </c:pt>
                <c:pt idx="294">
                  <c:v>40725</c:v>
                </c:pt>
                <c:pt idx="295">
                  <c:v>40718</c:v>
                </c:pt>
                <c:pt idx="296">
                  <c:v>40711</c:v>
                </c:pt>
                <c:pt idx="297">
                  <c:v>40704</c:v>
                </c:pt>
                <c:pt idx="298">
                  <c:v>40697</c:v>
                </c:pt>
                <c:pt idx="299">
                  <c:v>40690</c:v>
                </c:pt>
                <c:pt idx="300">
                  <c:v>40683</c:v>
                </c:pt>
                <c:pt idx="301">
                  <c:v>40676</c:v>
                </c:pt>
                <c:pt idx="302">
                  <c:v>40669</c:v>
                </c:pt>
                <c:pt idx="303">
                  <c:v>40662</c:v>
                </c:pt>
                <c:pt idx="304">
                  <c:v>40655</c:v>
                </c:pt>
                <c:pt idx="305">
                  <c:v>40648</c:v>
                </c:pt>
                <c:pt idx="306">
                  <c:v>40641</c:v>
                </c:pt>
                <c:pt idx="307">
                  <c:v>40634</c:v>
                </c:pt>
                <c:pt idx="308">
                  <c:v>40627</c:v>
                </c:pt>
                <c:pt idx="309">
                  <c:v>40620</c:v>
                </c:pt>
                <c:pt idx="310">
                  <c:v>40613</c:v>
                </c:pt>
                <c:pt idx="311">
                  <c:v>40606</c:v>
                </c:pt>
                <c:pt idx="312">
                  <c:v>40599</c:v>
                </c:pt>
                <c:pt idx="313">
                  <c:v>40592</c:v>
                </c:pt>
                <c:pt idx="314">
                  <c:v>40585</c:v>
                </c:pt>
                <c:pt idx="315">
                  <c:v>40578</c:v>
                </c:pt>
                <c:pt idx="316">
                  <c:v>40571</c:v>
                </c:pt>
                <c:pt idx="317">
                  <c:v>40564</c:v>
                </c:pt>
                <c:pt idx="318">
                  <c:v>40557</c:v>
                </c:pt>
                <c:pt idx="319">
                  <c:v>40550</c:v>
                </c:pt>
                <c:pt idx="320">
                  <c:v>40543</c:v>
                </c:pt>
                <c:pt idx="321">
                  <c:v>40536</c:v>
                </c:pt>
                <c:pt idx="322">
                  <c:v>40529</c:v>
                </c:pt>
                <c:pt idx="323">
                  <c:v>40522</c:v>
                </c:pt>
                <c:pt idx="324">
                  <c:v>40515</c:v>
                </c:pt>
                <c:pt idx="325">
                  <c:v>40508</c:v>
                </c:pt>
                <c:pt idx="326">
                  <c:v>40501</c:v>
                </c:pt>
                <c:pt idx="327">
                  <c:v>40494</c:v>
                </c:pt>
                <c:pt idx="328">
                  <c:v>40487</c:v>
                </c:pt>
                <c:pt idx="329">
                  <c:v>40480</c:v>
                </c:pt>
                <c:pt idx="330">
                  <c:v>40473</c:v>
                </c:pt>
                <c:pt idx="331">
                  <c:v>40466</c:v>
                </c:pt>
                <c:pt idx="332">
                  <c:v>40459</c:v>
                </c:pt>
                <c:pt idx="333">
                  <c:v>40452</c:v>
                </c:pt>
                <c:pt idx="334">
                  <c:v>40445</c:v>
                </c:pt>
                <c:pt idx="335">
                  <c:v>40438</c:v>
                </c:pt>
                <c:pt idx="336">
                  <c:v>40431</c:v>
                </c:pt>
                <c:pt idx="337">
                  <c:v>40424</c:v>
                </c:pt>
                <c:pt idx="338">
                  <c:v>40417</c:v>
                </c:pt>
                <c:pt idx="339">
                  <c:v>40410</c:v>
                </c:pt>
                <c:pt idx="340">
                  <c:v>40403</c:v>
                </c:pt>
                <c:pt idx="341">
                  <c:v>40396</c:v>
                </c:pt>
                <c:pt idx="342">
                  <c:v>40389</c:v>
                </c:pt>
                <c:pt idx="343">
                  <c:v>40382</c:v>
                </c:pt>
                <c:pt idx="344">
                  <c:v>40375</c:v>
                </c:pt>
                <c:pt idx="345">
                  <c:v>40368</c:v>
                </c:pt>
                <c:pt idx="346">
                  <c:v>40361</c:v>
                </c:pt>
                <c:pt idx="347">
                  <c:v>40354</c:v>
                </c:pt>
                <c:pt idx="348">
                  <c:v>40347</c:v>
                </c:pt>
                <c:pt idx="349">
                  <c:v>40340</c:v>
                </c:pt>
                <c:pt idx="350">
                  <c:v>40333</c:v>
                </c:pt>
                <c:pt idx="351">
                  <c:v>40326</c:v>
                </c:pt>
                <c:pt idx="352">
                  <c:v>40319</c:v>
                </c:pt>
                <c:pt idx="353">
                  <c:v>40312</c:v>
                </c:pt>
                <c:pt idx="354">
                  <c:v>40305</c:v>
                </c:pt>
                <c:pt idx="355">
                  <c:v>40298</c:v>
                </c:pt>
                <c:pt idx="356">
                  <c:v>40291</c:v>
                </c:pt>
                <c:pt idx="357">
                  <c:v>40284</c:v>
                </c:pt>
                <c:pt idx="358">
                  <c:v>40277</c:v>
                </c:pt>
                <c:pt idx="359">
                  <c:v>40270</c:v>
                </c:pt>
                <c:pt idx="360">
                  <c:v>40263</c:v>
                </c:pt>
                <c:pt idx="361">
                  <c:v>40256</c:v>
                </c:pt>
                <c:pt idx="362">
                  <c:v>40249</c:v>
                </c:pt>
                <c:pt idx="363">
                  <c:v>40242</c:v>
                </c:pt>
                <c:pt idx="364">
                  <c:v>40235</c:v>
                </c:pt>
                <c:pt idx="365">
                  <c:v>40228</c:v>
                </c:pt>
                <c:pt idx="366">
                  <c:v>40221</c:v>
                </c:pt>
                <c:pt idx="367">
                  <c:v>40214</c:v>
                </c:pt>
                <c:pt idx="368">
                  <c:v>40207</c:v>
                </c:pt>
                <c:pt idx="369">
                  <c:v>40200</c:v>
                </c:pt>
                <c:pt idx="370">
                  <c:v>40193</c:v>
                </c:pt>
                <c:pt idx="371">
                  <c:v>40186</c:v>
                </c:pt>
                <c:pt idx="372">
                  <c:v>40179</c:v>
                </c:pt>
                <c:pt idx="373">
                  <c:v>40172</c:v>
                </c:pt>
                <c:pt idx="374">
                  <c:v>40165</c:v>
                </c:pt>
                <c:pt idx="375">
                  <c:v>40158</c:v>
                </c:pt>
                <c:pt idx="376">
                  <c:v>40151</c:v>
                </c:pt>
                <c:pt idx="377">
                  <c:v>40144</c:v>
                </c:pt>
                <c:pt idx="378">
                  <c:v>40137</c:v>
                </c:pt>
                <c:pt idx="379">
                  <c:v>40130</c:v>
                </c:pt>
                <c:pt idx="380">
                  <c:v>40123</c:v>
                </c:pt>
                <c:pt idx="381">
                  <c:v>40116</c:v>
                </c:pt>
                <c:pt idx="382">
                  <c:v>40109</c:v>
                </c:pt>
                <c:pt idx="383">
                  <c:v>40102</c:v>
                </c:pt>
                <c:pt idx="384">
                  <c:v>40095</c:v>
                </c:pt>
                <c:pt idx="385">
                  <c:v>40088</c:v>
                </c:pt>
                <c:pt idx="386">
                  <c:v>40081</c:v>
                </c:pt>
                <c:pt idx="387">
                  <c:v>40074</c:v>
                </c:pt>
                <c:pt idx="388">
                  <c:v>40067</c:v>
                </c:pt>
                <c:pt idx="389">
                  <c:v>40060</c:v>
                </c:pt>
                <c:pt idx="390">
                  <c:v>40053</c:v>
                </c:pt>
                <c:pt idx="391">
                  <c:v>40046</c:v>
                </c:pt>
                <c:pt idx="392">
                  <c:v>40039</c:v>
                </c:pt>
                <c:pt idx="393">
                  <c:v>40032</c:v>
                </c:pt>
                <c:pt idx="394">
                  <c:v>40025</c:v>
                </c:pt>
                <c:pt idx="395">
                  <c:v>40018</c:v>
                </c:pt>
                <c:pt idx="396">
                  <c:v>40011</c:v>
                </c:pt>
                <c:pt idx="397">
                  <c:v>40004</c:v>
                </c:pt>
                <c:pt idx="398">
                  <c:v>39997</c:v>
                </c:pt>
                <c:pt idx="399">
                  <c:v>39990</c:v>
                </c:pt>
                <c:pt idx="400">
                  <c:v>39983</c:v>
                </c:pt>
                <c:pt idx="401">
                  <c:v>39976</c:v>
                </c:pt>
                <c:pt idx="402">
                  <c:v>39969</c:v>
                </c:pt>
                <c:pt idx="403">
                  <c:v>39962</c:v>
                </c:pt>
                <c:pt idx="404">
                  <c:v>39955</c:v>
                </c:pt>
                <c:pt idx="405">
                  <c:v>39948</c:v>
                </c:pt>
                <c:pt idx="406">
                  <c:v>39941</c:v>
                </c:pt>
                <c:pt idx="407">
                  <c:v>39934</c:v>
                </c:pt>
                <c:pt idx="408">
                  <c:v>39927</c:v>
                </c:pt>
                <c:pt idx="409">
                  <c:v>39920</c:v>
                </c:pt>
                <c:pt idx="410">
                  <c:v>39913</c:v>
                </c:pt>
                <c:pt idx="411">
                  <c:v>39906</c:v>
                </c:pt>
                <c:pt idx="412">
                  <c:v>39899</c:v>
                </c:pt>
                <c:pt idx="413">
                  <c:v>39892</c:v>
                </c:pt>
                <c:pt idx="414">
                  <c:v>39885</c:v>
                </c:pt>
                <c:pt idx="415">
                  <c:v>39878</c:v>
                </c:pt>
                <c:pt idx="416">
                  <c:v>39871</c:v>
                </c:pt>
                <c:pt idx="417">
                  <c:v>39864</c:v>
                </c:pt>
                <c:pt idx="418">
                  <c:v>39857</c:v>
                </c:pt>
                <c:pt idx="419">
                  <c:v>39850</c:v>
                </c:pt>
                <c:pt idx="420">
                  <c:v>39843</c:v>
                </c:pt>
                <c:pt idx="421">
                  <c:v>39836</c:v>
                </c:pt>
                <c:pt idx="422">
                  <c:v>39829</c:v>
                </c:pt>
                <c:pt idx="423">
                  <c:v>39822</c:v>
                </c:pt>
                <c:pt idx="424">
                  <c:v>39815</c:v>
                </c:pt>
                <c:pt idx="425">
                  <c:v>39808</c:v>
                </c:pt>
                <c:pt idx="426">
                  <c:v>39801</c:v>
                </c:pt>
                <c:pt idx="427">
                  <c:v>39794</c:v>
                </c:pt>
                <c:pt idx="428">
                  <c:v>39787</c:v>
                </c:pt>
                <c:pt idx="429">
                  <c:v>39780</c:v>
                </c:pt>
                <c:pt idx="430">
                  <c:v>39773</c:v>
                </c:pt>
                <c:pt idx="431">
                  <c:v>39766</c:v>
                </c:pt>
                <c:pt idx="432">
                  <c:v>39759</c:v>
                </c:pt>
                <c:pt idx="433">
                  <c:v>39752</c:v>
                </c:pt>
                <c:pt idx="434">
                  <c:v>39745</c:v>
                </c:pt>
                <c:pt idx="435">
                  <c:v>39738</c:v>
                </c:pt>
                <c:pt idx="436">
                  <c:v>39731</c:v>
                </c:pt>
                <c:pt idx="437">
                  <c:v>39724</c:v>
                </c:pt>
                <c:pt idx="438">
                  <c:v>39717</c:v>
                </c:pt>
                <c:pt idx="439">
                  <c:v>39710</c:v>
                </c:pt>
                <c:pt idx="440">
                  <c:v>39703</c:v>
                </c:pt>
                <c:pt idx="441">
                  <c:v>39696</c:v>
                </c:pt>
                <c:pt idx="442">
                  <c:v>39689</c:v>
                </c:pt>
                <c:pt idx="443">
                  <c:v>39682</c:v>
                </c:pt>
                <c:pt idx="444">
                  <c:v>39675</c:v>
                </c:pt>
                <c:pt idx="445">
                  <c:v>39668</c:v>
                </c:pt>
                <c:pt idx="446">
                  <c:v>39661</c:v>
                </c:pt>
                <c:pt idx="447">
                  <c:v>39654</c:v>
                </c:pt>
                <c:pt idx="448">
                  <c:v>39647</c:v>
                </c:pt>
                <c:pt idx="449">
                  <c:v>39640</c:v>
                </c:pt>
                <c:pt idx="450">
                  <c:v>39633</c:v>
                </c:pt>
                <c:pt idx="451">
                  <c:v>39626</c:v>
                </c:pt>
                <c:pt idx="452">
                  <c:v>39619</c:v>
                </c:pt>
                <c:pt idx="453">
                  <c:v>39612</c:v>
                </c:pt>
                <c:pt idx="454">
                  <c:v>39605</c:v>
                </c:pt>
                <c:pt idx="455">
                  <c:v>39598</c:v>
                </c:pt>
                <c:pt idx="456">
                  <c:v>39591</c:v>
                </c:pt>
                <c:pt idx="457">
                  <c:v>39584</c:v>
                </c:pt>
                <c:pt idx="458">
                  <c:v>39577</c:v>
                </c:pt>
                <c:pt idx="459">
                  <c:v>39570</c:v>
                </c:pt>
                <c:pt idx="460">
                  <c:v>39563</c:v>
                </c:pt>
                <c:pt idx="461">
                  <c:v>39556</c:v>
                </c:pt>
                <c:pt idx="462">
                  <c:v>39549</c:v>
                </c:pt>
                <c:pt idx="463">
                  <c:v>39542</c:v>
                </c:pt>
                <c:pt idx="464">
                  <c:v>39535</c:v>
                </c:pt>
                <c:pt idx="465">
                  <c:v>39528</c:v>
                </c:pt>
                <c:pt idx="466">
                  <c:v>39521</c:v>
                </c:pt>
                <c:pt idx="467">
                  <c:v>39514</c:v>
                </c:pt>
                <c:pt idx="468">
                  <c:v>39507</c:v>
                </c:pt>
                <c:pt idx="469">
                  <c:v>39500</c:v>
                </c:pt>
                <c:pt idx="470">
                  <c:v>39493</c:v>
                </c:pt>
                <c:pt idx="471">
                  <c:v>39486</c:v>
                </c:pt>
                <c:pt idx="472">
                  <c:v>39479</c:v>
                </c:pt>
                <c:pt idx="473">
                  <c:v>39472</c:v>
                </c:pt>
                <c:pt idx="474">
                  <c:v>39465</c:v>
                </c:pt>
                <c:pt idx="475">
                  <c:v>39458</c:v>
                </c:pt>
                <c:pt idx="476">
                  <c:v>39451</c:v>
                </c:pt>
                <c:pt idx="477">
                  <c:v>39444</c:v>
                </c:pt>
                <c:pt idx="478">
                  <c:v>39437</c:v>
                </c:pt>
                <c:pt idx="479">
                  <c:v>39430</c:v>
                </c:pt>
                <c:pt idx="480">
                  <c:v>39423</c:v>
                </c:pt>
                <c:pt idx="481">
                  <c:v>39416</c:v>
                </c:pt>
                <c:pt idx="482">
                  <c:v>39409</c:v>
                </c:pt>
                <c:pt idx="483">
                  <c:v>39402</c:v>
                </c:pt>
                <c:pt idx="484">
                  <c:v>39395</c:v>
                </c:pt>
                <c:pt idx="485">
                  <c:v>39388</c:v>
                </c:pt>
                <c:pt idx="486">
                  <c:v>39381</c:v>
                </c:pt>
                <c:pt idx="487">
                  <c:v>39374</c:v>
                </c:pt>
                <c:pt idx="488">
                  <c:v>39367</c:v>
                </c:pt>
                <c:pt idx="489">
                  <c:v>39360</c:v>
                </c:pt>
                <c:pt idx="490">
                  <c:v>39353</c:v>
                </c:pt>
                <c:pt idx="491">
                  <c:v>39346</c:v>
                </c:pt>
                <c:pt idx="492">
                  <c:v>39339</c:v>
                </c:pt>
                <c:pt idx="493">
                  <c:v>39332</c:v>
                </c:pt>
                <c:pt idx="494">
                  <c:v>39325</c:v>
                </c:pt>
                <c:pt idx="495">
                  <c:v>39318</c:v>
                </c:pt>
                <c:pt idx="496">
                  <c:v>39311</c:v>
                </c:pt>
                <c:pt idx="497">
                  <c:v>39304</c:v>
                </c:pt>
                <c:pt idx="498">
                  <c:v>39297</c:v>
                </c:pt>
                <c:pt idx="499">
                  <c:v>39290</c:v>
                </c:pt>
                <c:pt idx="500">
                  <c:v>39283</c:v>
                </c:pt>
                <c:pt idx="501">
                  <c:v>39276</c:v>
                </c:pt>
                <c:pt idx="502">
                  <c:v>39269</c:v>
                </c:pt>
                <c:pt idx="503">
                  <c:v>39262</c:v>
                </c:pt>
                <c:pt idx="504">
                  <c:v>39255</c:v>
                </c:pt>
                <c:pt idx="505">
                  <c:v>39248</c:v>
                </c:pt>
                <c:pt idx="506">
                  <c:v>39241</c:v>
                </c:pt>
                <c:pt idx="507">
                  <c:v>39234</c:v>
                </c:pt>
                <c:pt idx="508">
                  <c:v>39227</c:v>
                </c:pt>
                <c:pt idx="509">
                  <c:v>39220</c:v>
                </c:pt>
                <c:pt idx="510">
                  <c:v>39213</c:v>
                </c:pt>
                <c:pt idx="511">
                  <c:v>39206</c:v>
                </c:pt>
                <c:pt idx="512">
                  <c:v>39199</c:v>
                </c:pt>
                <c:pt idx="513">
                  <c:v>39192</c:v>
                </c:pt>
                <c:pt idx="514">
                  <c:v>39185</c:v>
                </c:pt>
                <c:pt idx="515">
                  <c:v>39178</c:v>
                </c:pt>
                <c:pt idx="516">
                  <c:v>39171</c:v>
                </c:pt>
                <c:pt idx="517">
                  <c:v>39164</c:v>
                </c:pt>
                <c:pt idx="518">
                  <c:v>39157</c:v>
                </c:pt>
                <c:pt idx="519">
                  <c:v>39150</c:v>
                </c:pt>
                <c:pt idx="520">
                  <c:v>39143</c:v>
                </c:pt>
                <c:pt idx="521">
                  <c:v>39136</c:v>
                </c:pt>
                <c:pt idx="522">
                  <c:v>39129</c:v>
                </c:pt>
                <c:pt idx="523">
                  <c:v>39122</c:v>
                </c:pt>
                <c:pt idx="524">
                  <c:v>39115</c:v>
                </c:pt>
                <c:pt idx="525">
                  <c:v>39108</c:v>
                </c:pt>
                <c:pt idx="526">
                  <c:v>39101</c:v>
                </c:pt>
                <c:pt idx="527">
                  <c:v>39094</c:v>
                </c:pt>
                <c:pt idx="528">
                  <c:v>39087</c:v>
                </c:pt>
                <c:pt idx="529">
                  <c:v>39080</c:v>
                </c:pt>
                <c:pt idx="530">
                  <c:v>39073</c:v>
                </c:pt>
                <c:pt idx="531">
                  <c:v>39066</c:v>
                </c:pt>
                <c:pt idx="532">
                  <c:v>39059</c:v>
                </c:pt>
                <c:pt idx="533">
                  <c:v>39052</c:v>
                </c:pt>
                <c:pt idx="534">
                  <c:v>39045</c:v>
                </c:pt>
                <c:pt idx="535">
                  <c:v>39038</c:v>
                </c:pt>
                <c:pt idx="536">
                  <c:v>39031</c:v>
                </c:pt>
                <c:pt idx="537">
                  <c:v>39024</c:v>
                </c:pt>
                <c:pt idx="538">
                  <c:v>39017</c:v>
                </c:pt>
                <c:pt idx="539">
                  <c:v>39010</c:v>
                </c:pt>
                <c:pt idx="540">
                  <c:v>39003</c:v>
                </c:pt>
                <c:pt idx="541">
                  <c:v>38996</c:v>
                </c:pt>
                <c:pt idx="542">
                  <c:v>38989</c:v>
                </c:pt>
                <c:pt idx="543">
                  <c:v>38982</c:v>
                </c:pt>
                <c:pt idx="544">
                  <c:v>38975</c:v>
                </c:pt>
                <c:pt idx="545">
                  <c:v>38968</c:v>
                </c:pt>
                <c:pt idx="546">
                  <c:v>38961</c:v>
                </c:pt>
                <c:pt idx="547">
                  <c:v>38954</c:v>
                </c:pt>
                <c:pt idx="548">
                  <c:v>38947</c:v>
                </c:pt>
                <c:pt idx="549">
                  <c:v>38940</c:v>
                </c:pt>
                <c:pt idx="550">
                  <c:v>38933</c:v>
                </c:pt>
                <c:pt idx="551">
                  <c:v>38926</c:v>
                </c:pt>
                <c:pt idx="552">
                  <c:v>38919</c:v>
                </c:pt>
                <c:pt idx="553">
                  <c:v>38912</c:v>
                </c:pt>
                <c:pt idx="554">
                  <c:v>38905</c:v>
                </c:pt>
                <c:pt idx="555">
                  <c:v>38898</c:v>
                </c:pt>
                <c:pt idx="556">
                  <c:v>38891</c:v>
                </c:pt>
                <c:pt idx="557">
                  <c:v>38884</c:v>
                </c:pt>
                <c:pt idx="558">
                  <c:v>38877</c:v>
                </c:pt>
                <c:pt idx="559">
                  <c:v>38870</c:v>
                </c:pt>
                <c:pt idx="560">
                  <c:v>38863</c:v>
                </c:pt>
                <c:pt idx="561">
                  <c:v>38856</c:v>
                </c:pt>
              </c:numCache>
            </c:numRef>
          </c:cat>
          <c:val>
            <c:numRef>
              <c:f>US_INDIA10Y!$D$2:$D$563</c:f>
              <c:numCache>
                <c:formatCode>General</c:formatCode>
                <c:ptCount val="562"/>
                <c:pt idx="0">
                  <c:v>5.6300000000000003E-2</c:v>
                </c:pt>
                <c:pt idx="1">
                  <c:v>5.3400000000000003E-2</c:v>
                </c:pt>
                <c:pt idx="2">
                  <c:v>8.4699999999999998E-2</c:v>
                </c:pt>
                <c:pt idx="3">
                  <c:v>8.8200000000000001E-2</c:v>
                </c:pt>
                <c:pt idx="4">
                  <c:v>8.9700000000000002E-2</c:v>
                </c:pt>
                <c:pt idx="5">
                  <c:v>8.1799999999999998E-2</c:v>
                </c:pt>
                <c:pt idx="6">
                  <c:v>8.2799999999999999E-2</c:v>
                </c:pt>
                <c:pt idx="7">
                  <c:v>8.1600000000000006E-2</c:v>
                </c:pt>
                <c:pt idx="8">
                  <c:v>7.9899999999999999E-2</c:v>
                </c:pt>
                <c:pt idx="9">
                  <c:v>8.1000000000000003E-2</c:v>
                </c:pt>
                <c:pt idx="10">
                  <c:v>6.9500000000000006E-2</c:v>
                </c:pt>
                <c:pt idx="11">
                  <c:v>5.6099999999999997E-2</c:v>
                </c:pt>
                <c:pt idx="12">
                  <c:v>6.1100000000000002E-2</c:v>
                </c:pt>
                <c:pt idx="13">
                  <c:v>5.4899999999999997E-2</c:v>
                </c:pt>
                <c:pt idx="14">
                  <c:v>0.1273</c:v>
                </c:pt>
                <c:pt idx="15">
                  <c:v>0.19570000000000001</c:v>
                </c:pt>
                <c:pt idx="16">
                  <c:v>0.2029</c:v>
                </c:pt>
                <c:pt idx="17">
                  <c:v>0.18099999999999999</c:v>
                </c:pt>
                <c:pt idx="18">
                  <c:v>0.17680000000000001</c:v>
                </c:pt>
                <c:pt idx="19">
                  <c:v>0.17050000000000001</c:v>
                </c:pt>
                <c:pt idx="20">
                  <c:v>0.1862</c:v>
                </c:pt>
                <c:pt idx="21">
                  <c:v>0.18770000000000001</c:v>
                </c:pt>
                <c:pt idx="22">
                  <c:v>0.16900000000000001</c:v>
                </c:pt>
                <c:pt idx="23">
                  <c:v>0.17879999999999999</c:v>
                </c:pt>
                <c:pt idx="24">
                  <c:v>0.18079999999999999</c:v>
                </c:pt>
                <c:pt idx="25">
                  <c:v>0.1716</c:v>
                </c:pt>
                <c:pt idx="26">
                  <c:v>0.16669999999999999</c:v>
                </c:pt>
                <c:pt idx="27">
                  <c:v>0.1686</c:v>
                </c:pt>
                <c:pt idx="28">
                  <c:v>0.16120000000000001</c:v>
                </c:pt>
                <c:pt idx="29">
                  <c:v>0.1525</c:v>
                </c:pt>
                <c:pt idx="30">
                  <c:v>0.14729999999999999</c:v>
                </c:pt>
                <c:pt idx="31">
                  <c:v>0.14169999999999999</c:v>
                </c:pt>
                <c:pt idx="32">
                  <c:v>0.185</c:v>
                </c:pt>
                <c:pt idx="33">
                  <c:v>0.18329999999999999</c:v>
                </c:pt>
                <c:pt idx="34">
                  <c:v>0.1769</c:v>
                </c:pt>
                <c:pt idx="35">
                  <c:v>0.17080000000000001</c:v>
                </c:pt>
                <c:pt idx="36">
                  <c:v>0.1661</c:v>
                </c:pt>
                <c:pt idx="37">
                  <c:v>0.16750000000000001</c:v>
                </c:pt>
                <c:pt idx="38">
                  <c:v>0.1782</c:v>
                </c:pt>
                <c:pt idx="39">
                  <c:v>0.17680000000000001</c:v>
                </c:pt>
                <c:pt idx="40">
                  <c:v>0.16769999999999999</c:v>
                </c:pt>
                <c:pt idx="41">
                  <c:v>0.15970000000000001</c:v>
                </c:pt>
                <c:pt idx="42">
                  <c:v>0.16159999999999999</c:v>
                </c:pt>
                <c:pt idx="43">
                  <c:v>0.1656</c:v>
                </c:pt>
                <c:pt idx="44">
                  <c:v>0.1593</c:v>
                </c:pt>
                <c:pt idx="45">
                  <c:v>0.1714</c:v>
                </c:pt>
                <c:pt idx="46">
                  <c:v>0.16769999999999999</c:v>
                </c:pt>
                <c:pt idx="47">
                  <c:v>0.16400000000000001</c:v>
                </c:pt>
                <c:pt idx="48">
                  <c:v>0.1731</c:v>
                </c:pt>
                <c:pt idx="49">
                  <c:v>0.15129999999999999</c:v>
                </c:pt>
                <c:pt idx="50">
                  <c:v>0.15479999999999999</c:v>
                </c:pt>
                <c:pt idx="51">
                  <c:v>0.17630000000000001</c:v>
                </c:pt>
                <c:pt idx="52">
                  <c:v>0.19589999999999999</c:v>
                </c:pt>
                <c:pt idx="53">
                  <c:v>0.2036</c:v>
                </c:pt>
                <c:pt idx="54">
                  <c:v>0.19439999999999999</c:v>
                </c:pt>
                <c:pt idx="55">
                  <c:v>0.1923</c:v>
                </c:pt>
                <c:pt idx="56">
                  <c:v>0.18890000000000001</c:v>
                </c:pt>
                <c:pt idx="57">
                  <c:v>0.18779999999999999</c:v>
                </c:pt>
                <c:pt idx="58">
                  <c:v>0.18079999999999999</c:v>
                </c:pt>
                <c:pt idx="59">
                  <c:v>0.17730000000000001</c:v>
                </c:pt>
                <c:pt idx="60">
                  <c:v>0.1797</c:v>
                </c:pt>
                <c:pt idx="61">
                  <c:v>0.1787</c:v>
                </c:pt>
                <c:pt idx="62">
                  <c:v>0.16550000000000001</c:v>
                </c:pt>
                <c:pt idx="63">
                  <c:v>0.151</c:v>
                </c:pt>
                <c:pt idx="64">
                  <c:v>0.22420000000000001</c:v>
                </c:pt>
                <c:pt idx="65">
                  <c:v>0.2268</c:v>
                </c:pt>
                <c:pt idx="66">
                  <c:v>0.2283</c:v>
                </c:pt>
                <c:pt idx="67">
                  <c:v>0.23350000000000001</c:v>
                </c:pt>
                <c:pt idx="68">
                  <c:v>0.19900000000000001</c:v>
                </c:pt>
                <c:pt idx="69">
                  <c:v>0.1938</c:v>
                </c:pt>
                <c:pt idx="70">
                  <c:v>0.19489999999999999</c:v>
                </c:pt>
                <c:pt idx="71">
                  <c:v>0.1951</c:v>
                </c:pt>
                <c:pt idx="72">
                  <c:v>0.2152</c:v>
                </c:pt>
                <c:pt idx="73">
                  <c:v>0.2006</c:v>
                </c:pt>
                <c:pt idx="74">
                  <c:v>0.2001</c:v>
                </c:pt>
                <c:pt idx="75">
                  <c:v>0.2059</c:v>
                </c:pt>
                <c:pt idx="76">
                  <c:v>0.18970000000000001</c:v>
                </c:pt>
                <c:pt idx="77">
                  <c:v>0.1817</c:v>
                </c:pt>
                <c:pt idx="78">
                  <c:v>0.16309999999999999</c:v>
                </c:pt>
                <c:pt idx="79">
                  <c:v>0.16830000000000001</c:v>
                </c:pt>
                <c:pt idx="80">
                  <c:v>0.17050000000000001</c:v>
                </c:pt>
                <c:pt idx="81">
                  <c:v>0.1716</c:v>
                </c:pt>
                <c:pt idx="82">
                  <c:v>0.1709</c:v>
                </c:pt>
                <c:pt idx="83">
                  <c:v>0.17169999999999999</c:v>
                </c:pt>
                <c:pt idx="84">
                  <c:v>0.1721</c:v>
                </c:pt>
                <c:pt idx="85">
                  <c:v>0.16739999999999999</c:v>
                </c:pt>
                <c:pt idx="86">
                  <c:v>0.16619999999999999</c:v>
                </c:pt>
                <c:pt idx="87">
                  <c:v>0.14610000000000001</c:v>
                </c:pt>
                <c:pt idx="88">
                  <c:v>0.1263</c:v>
                </c:pt>
                <c:pt idx="89">
                  <c:v>0.12839999999999999</c:v>
                </c:pt>
                <c:pt idx="90">
                  <c:v>0.1079</c:v>
                </c:pt>
                <c:pt idx="91">
                  <c:v>0.10059999999999999</c:v>
                </c:pt>
                <c:pt idx="92">
                  <c:v>0.10489999999999999</c:v>
                </c:pt>
                <c:pt idx="93">
                  <c:v>0.1048</c:v>
                </c:pt>
                <c:pt idx="94">
                  <c:v>0.1032</c:v>
                </c:pt>
                <c:pt idx="95">
                  <c:v>9.7000000000000003E-2</c:v>
                </c:pt>
                <c:pt idx="96">
                  <c:v>7.0599999999999996E-2</c:v>
                </c:pt>
                <c:pt idx="97">
                  <c:v>7.2099999999999997E-2</c:v>
                </c:pt>
                <c:pt idx="98">
                  <c:v>6.8099999999999994E-2</c:v>
                </c:pt>
                <c:pt idx="99">
                  <c:v>6.4000000000000001E-2</c:v>
                </c:pt>
                <c:pt idx="100">
                  <c:v>6.3399999999999998E-2</c:v>
                </c:pt>
                <c:pt idx="101">
                  <c:v>6.1400000000000003E-2</c:v>
                </c:pt>
                <c:pt idx="102">
                  <c:v>7.1800000000000003E-2</c:v>
                </c:pt>
                <c:pt idx="103">
                  <c:v>7.6799999999999993E-2</c:v>
                </c:pt>
                <c:pt idx="104">
                  <c:v>7.7799999999999994E-2</c:v>
                </c:pt>
                <c:pt idx="105">
                  <c:v>7.5999999999999998E-2</c:v>
                </c:pt>
                <c:pt idx="106">
                  <c:v>7.6499999999999999E-2</c:v>
                </c:pt>
                <c:pt idx="107">
                  <c:v>7.4499999999999997E-2</c:v>
                </c:pt>
                <c:pt idx="108">
                  <c:v>7.3200000000000001E-2</c:v>
                </c:pt>
                <c:pt idx="109">
                  <c:v>7.3899999999999993E-2</c:v>
                </c:pt>
                <c:pt idx="110">
                  <c:v>6.4399999999999999E-2</c:v>
                </c:pt>
                <c:pt idx="111">
                  <c:v>6.2700000000000006E-2</c:v>
                </c:pt>
                <c:pt idx="112">
                  <c:v>4.99E-2</c:v>
                </c:pt>
                <c:pt idx="113">
                  <c:v>4.4900000000000002E-2</c:v>
                </c:pt>
                <c:pt idx="114">
                  <c:v>3.6600000000000001E-2</c:v>
                </c:pt>
                <c:pt idx="115">
                  <c:v>3.0300000000000001E-2</c:v>
                </c:pt>
                <c:pt idx="116">
                  <c:v>5.0099999999999999E-2</c:v>
                </c:pt>
                <c:pt idx="117">
                  <c:v>3.6999999999999998E-2</c:v>
                </c:pt>
                <c:pt idx="118">
                  <c:v>3.7400000000000003E-2</c:v>
                </c:pt>
                <c:pt idx="119">
                  <c:v>3.9899999999999998E-2</c:v>
                </c:pt>
                <c:pt idx="120">
                  <c:v>3.8800000000000001E-2</c:v>
                </c:pt>
                <c:pt idx="121">
                  <c:v>4.4400000000000002E-2</c:v>
                </c:pt>
                <c:pt idx="122">
                  <c:v>4.7899999999999998E-2</c:v>
                </c:pt>
                <c:pt idx="123">
                  <c:v>4.1799999999999997E-2</c:v>
                </c:pt>
                <c:pt idx="124">
                  <c:v>4.1099999999999998E-2</c:v>
                </c:pt>
                <c:pt idx="125">
                  <c:v>5.7500000000000002E-2</c:v>
                </c:pt>
                <c:pt idx="126">
                  <c:v>5.2999999999999999E-2</c:v>
                </c:pt>
                <c:pt idx="127">
                  <c:v>7.7399999999999997E-2</c:v>
                </c:pt>
                <c:pt idx="128">
                  <c:v>7.9200000000000007E-2</c:v>
                </c:pt>
                <c:pt idx="129">
                  <c:v>8.3799999999999999E-2</c:v>
                </c:pt>
                <c:pt idx="130">
                  <c:v>8.6900000000000005E-2</c:v>
                </c:pt>
                <c:pt idx="131">
                  <c:v>8.8200000000000001E-2</c:v>
                </c:pt>
                <c:pt idx="132">
                  <c:v>8.1600000000000006E-2</c:v>
                </c:pt>
                <c:pt idx="133">
                  <c:v>8.4900000000000003E-2</c:v>
                </c:pt>
                <c:pt idx="134">
                  <c:v>9.74E-2</c:v>
                </c:pt>
                <c:pt idx="135">
                  <c:v>7.6200000000000004E-2</c:v>
                </c:pt>
                <c:pt idx="136">
                  <c:v>7.3700000000000002E-2</c:v>
                </c:pt>
                <c:pt idx="137">
                  <c:v>8.0500000000000002E-2</c:v>
                </c:pt>
                <c:pt idx="138">
                  <c:v>9.9699999999999997E-2</c:v>
                </c:pt>
                <c:pt idx="139">
                  <c:v>0.10150000000000001</c:v>
                </c:pt>
                <c:pt idx="140">
                  <c:v>0.10199999999999999</c:v>
                </c:pt>
                <c:pt idx="141">
                  <c:v>0.1016</c:v>
                </c:pt>
                <c:pt idx="142">
                  <c:v>0.108</c:v>
                </c:pt>
                <c:pt idx="143">
                  <c:v>0.1099</c:v>
                </c:pt>
                <c:pt idx="144">
                  <c:v>0.1071</c:v>
                </c:pt>
                <c:pt idx="145">
                  <c:v>9.5100000000000004E-2</c:v>
                </c:pt>
                <c:pt idx="146">
                  <c:v>8.9300000000000004E-2</c:v>
                </c:pt>
                <c:pt idx="147">
                  <c:v>9.06E-2</c:v>
                </c:pt>
                <c:pt idx="148">
                  <c:v>7.85E-2</c:v>
                </c:pt>
                <c:pt idx="149">
                  <c:v>6.4299999999999996E-2</c:v>
                </c:pt>
                <c:pt idx="150">
                  <c:v>5.57E-2</c:v>
                </c:pt>
                <c:pt idx="151">
                  <c:v>7.1300000000000002E-2</c:v>
                </c:pt>
                <c:pt idx="152">
                  <c:v>6.9599999999999995E-2</c:v>
                </c:pt>
                <c:pt idx="153">
                  <c:v>6.4799999999999996E-2</c:v>
                </c:pt>
                <c:pt idx="154">
                  <c:v>6.4500000000000002E-2</c:v>
                </c:pt>
                <c:pt idx="155">
                  <c:v>6.9199999999999998E-2</c:v>
                </c:pt>
                <c:pt idx="156">
                  <c:v>7.1499999999999994E-2</c:v>
                </c:pt>
                <c:pt idx="157">
                  <c:v>5.74E-2</c:v>
                </c:pt>
                <c:pt idx="158">
                  <c:v>5.7200000000000001E-2</c:v>
                </c:pt>
                <c:pt idx="159">
                  <c:v>5.7200000000000001E-2</c:v>
                </c:pt>
                <c:pt idx="160">
                  <c:v>7.3200000000000001E-2</c:v>
                </c:pt>
                <c:pt idx="161">
                  <c:v>8.7999999999999995E-2</c:v>
                </c:pt>
                <c:pt idx="162">
                  <c:v>9.0200000000000002E-2</c:v>
                </c:pt>
                <c:pt idx="163">
                  <c:v>9.2299999999999993E-2</c:v>
                </c:pt>
                <c:pt idx="164">
                  <c:v>9.4100000000000003E-2</c:v>
                </c:pt>
                <c:pt idx="165">
                  <c:v>9.0800000000000006E-2</c:v>
                </c:pt>
                <c:pt idx="166">
                  <c:v>8.7800000000000003E-2</c:v>
                </c:pt>
                <c:pt idx="167">
                  <c:v>8.9300000000000004E-2</c:v>
                </c:pt>
                <c:pt idx="168">
                  <c:v>8.5999999999999993E-2</c:v>
                </c:pt>
                <c:pt idx="169">
                  <c:v>9.2399999999999996E-2</c:v>
                </c:pt>
                <c:pt idx="170">
                  <c:v>0.1013</c:v>
                </c:pt>
                <c:pt idx="171">
                  <c:v>9.3700000000000006E-2</c:v>
                </c:pt>
                <c:pt idx="172">
                  <c:v>8.3199999999999996E-2</c:v>
                </c:pt>
                <c:pt idx="173">
                  <c:v>8.2900000000000001E-2</c:v>
                </c:pt>
                <c:pt idx="174">
                  <c:v>8.4000000000000005E-2</c:v>
                </c:pt>
                <c:pt idx="175">
                  <c:v>9.6199999999999994E-2</c:v>
                </c:pt>
                <c:pt idx="176">
                  <c:v>9.8699999999999996E-2</c:v>
                </c:pt>
                <c:pt idx="177">
                  <c:v>9.9400000000000002E-2</c:v>
                </c:pt>
                <c:pt idx="178">
                  <c:v>0.1053</c:v>
                </c:pt>
                <c:pt idx="179">
                  <c:v>0.11119999999999999</c:v>
                </c:pt>
                <c:pt idx="180">
                  <c:v>0.1086</c:v>
                </c:pt>
                <c:pt idx="181">
                  <c:v>0.1085</c:v>
                </c:pt>
                <c:pt idx="182">
                  <c:v>0.1157</c:v>
                </c:pt>
                <c:pt idx="183">
                  <c:v>0.1205</c:v>
                </c:pt>
                <c:pt idx="184">
                  <c:v>5.1999999999999998E-2</c:v>
                </c:pt>
                <c:pt idx="185">
                  <c:v>5.0900000000000001E-2</c:v>
                </c:pt>
                <c:pt idx="186">
                  <c:v>4.2999999999999997E-2</c:v>
                </c:pt>
                <c:pt idx="187">
                  <c:v>3.1899999999999998E-2</c:v>
                </c:pt>
                <c:pt idx="188">
                  <c:v>5.7700000000000001E-2</c:v>
                </c:pt>
                <c:pt idx="189">
                  <c:v>6.1600000000000002E-2</c:v>
                </c:pt>
                <c:pt idx="190">
                  <c:v>5.3499999999999999E-2</c:v>
                </c:pt>
                <c:pt idx="191">
                  <c:v>5.3699999999999998E-2</c:v>
                </c:pt>
                <c:pt idx="192">
                  <c:v>1.0699999999999999E-2</c:v>
                </c:pt>
                <c:pt idx="193">
                  <c:v>1.3299999999999999E-2</c:v>
                </c:pt>
                <c:pt idx="194">
                  <c:v>1.37E-2</c:v>
                </c:pt>
                <c:pt idx="195">
                  <c:v>-1E-3</c:v>
                </c:pt>
                <c:pt idx="196">
                  <c:v>2.8799999999999999E-2</c:v>
                </c:pt>
                <c:pt idx="197">
                  <c:v>4.0099999999999997E-2</c:v>
                </c:pt>
                <c:pt idx="198">
                  <c:v>6.5199999999999994E-2</c:v>
                </c:pt>
                <c:pt idx="199">
                  <c:v>6.4899999999999999E-2</c:v>
                </c:pt>
                <c:pt idx="200">
                  <c:v>6.7100000000000007E-2</c:v>
                </c:pt>
                <c:pt idx="201">
                  <c:v>6.6699999999999995E-2</c:v>
                </c:pt>
                <c:pt idx="202">
                  <c:v>6.5500000000000003E-2</c:v>
                </c:pt>
                <c:pt idx="203">
                  <c:v>6.0900000000000003E-2</c:v>
                </c:pt>
                <c:pt idx="204">
                  <c:v>5.5E-2</c:v>
                </c:pt>
                <c:pt idx="205">
                  <c:v>7.3400000000000007E-2</c:v>
                </c:pt>
                <c:pt idx="206">
                  <c:v>7.4399999999999994E-2</c:v>
                </c:pt>
                <c:pt idx="207">
                  <c:v>8.3699999999999997E-2</c:v>
                </c:pt>
                <c:pt idx="208">
                  <c:v>0.11210000000000001</c:v>
                </c:pt>
                <c:pt idx="209">
                  <c:v>0.11600000000000001</c:v>
                </c:pt>
                <c:pt idx="210">
                  <c:v>0.1166</c:v>
                </c:pt>
                <c:pt idx="211">
                  <c:v>0.1134</c:v>
                </c:pt>
                <c:pt idx="212">
                  <c:v>0.11940000000000001</c:v>
                </c:pt>
                <c:pt idx="213">
                  <c:v>0.1123</c:v>
                </c:pt>
                <c:pt idx="214">
                  <c:v>0.1103</c:v>
                </c:pt>
                <c:pt idx="215">
                  <c:v>0.1168</c:v>
                </c:pt>
                <c:pt idx="216">
                  <c:v>0.14960000000000001</c:v>
                </c:pt>
                <c:pt idx="217">
                  <c:v>0.1431</c:v>
                </c:pt>
                <c:pt idx="218">
                  <c:v>0.14050000000000001</c:v>
                </c:pt>
                <c:pt idx="219">
                  <c:v>0.14510000000000001</c:v>
                </c:pt>
                <c:pt idx="220">
                  <c:v>0.1426</c:v>
                </c:pt>
                <c:pt idx="221">
                  <c:v>0.13700000000000001</c:v>
                </c:pt>
                <c:pt idx="222">
                  <c:v>0.13370000000000001</c:v>
                </c:pt>
                <c:pt idx="223">
                  <c:v>0.12620000000000001</c:v>
                </c:pt>
                <c:pt idx="224">
                  <c:v>0.12920000000000001</c:v>
                </c:pt>
                <c:pt idx="225">
                  <c:v>0.13189999999999999</c:v>
                </c:pt>
                <c:pt idx="226">
                  <c:v>0.1358</c:v>
                </c:pt>
                <c:pt idx="227">
                  <c:v>0.14710000000000001</c:v>
                </c:pt>
                <c:pt idx="228">
                  <c:v>0.14480000000000001</c:v>
                </c:pt>
                <c:pt idx="229">
                  <c:v>0.14510000000000001</c:v>
                </c:pt>
                <c:pt idx="230">
                  <c:v>0.1447</c:v>
                </c:pt>
                <c:pt idx="231">
                  <c:v>0.14410000000000001</c:v>
                </c:pt>
                <c:pt idx="232">
                  <c:v>0.156</c:v>
                </c:pt>
                <c:pt idx="233">
                  <c:v>0.17380000000000001</c:v>
                </c:pt>
                <c:pt idx="234">
                  <c:v>0.17419999999999999</c:v>
                </c:pt>
                <c:pt idx="235">
                  <c:v>0.1958</c:v>
                </c:pt>
                <c:pt idx="236">
                  <c:v>0.189</c:v>
                </c:pt>
                <c:pt idx="237">
                  <c:v>0.19839999999999999</c:v>
                </c:pt>
                <c:pt idx="238">
                  <c:v>0.1875</c:v>
                </c:pt>
                <c:pt idx="239">
                  <c:v>0.1842</c:v>
                </c:pt>
                <c:pt idx="240">
                  <c:v>0.18179999999999999</c:v>
                </c:pt>
                <c:pt idx="241">
                  <c:v>0.17680000000000001</c:v>
                </c:pt>
                <c:pt idx="242">
                  <c:v>0.17380000000000001</c:v>
                </c:pt>
                <c:pt idx="243">
                  <c:v>0.17660000000000001</c:v>
                </c:pt>
                <c:pt idx="244">
                  <c:v>0.17749999999999999</c:v>
                </c:pt>
                <c:pt idx="245">
                  <c:v>0.16919999999999999</c:v>
                </c:pt>
                <c:pt idx="246">
                  <c:v>0.17799999999999999</c:v>
                </c:pt>
                <c:pt idx="247">
                  <c:v>0.15989999999999999</c:v>
                </c:pt>
                <c:pt idx="248">
                  <c:v>0.15970000000000001</c:v>
                </c:pt>
                <c:pt idx="249">
                  <c:v>0.1565</c:v>
                </c:pt>
                <c:pt idx="250">
                  <c:v>0.15659999999999999</c:v>
                </c:pt>
                <c:pt idx="251">
                  <c:v>0.1573</c:v>
                </c:pt>
                <c:pt idx="252">
                  <c:v>0.15939999999999999</c:v>
                </c:pt>
                <c:pt idx="253">
                  <c:v>0.16009999999999999</c:v>
                </c:pt>
                <c:pt idx="254">
                  <c:v>0.14729999999999999</c:v>
                </c:pt>
                <c:pt idx="255">
                  <c:v>0.17599999999999999</c:v>
                </c:pt>
                <c:pt idx="256">
                  <c:v>0.1762</c:v>
                </c:pt>
                <c:pt idx="257">
                  <c:v>0.22159999999999999</c:v>
                </c:pt>
                <c:pt idx="258">
                  <c:v>0.20780000000000001</c:v>
                </c:pt>
                <c:pt idx="259">
                  <c:v>0.20749999999999999</c:v>
                </c:pt>
                <c:pt idx="260">
                  <c:v>0.20669999999999999</c:v>
                </c:pt>
                <c:pt idx="261">
                  <c:v>0.20649999999999999</c:v>
                </c:pt>
                <c:pt idx="262">
                  <c:v>0.21210000000000001</c:v>
                </c:pt>
                <c:pt idx="263">
                  <c:v>0.21110000000000001</c:v>
                </c:pt>
                <c:pt idx="264">
                  <c:v>0.2218</c:v>
                </c:pt>
                <c:pt idx="265">
                  <c:v>0.24859999999999999</c:v>
                </c:pt>
                <c:pt idx="266">
                  <c:v>0.25790000000000002</c:v>
                </c:pt>
                <c:pt idx="267">
                  <c:v>0.24929999999999999</c:v>
                </c:pt>
                <c:pt idx="268">
                  <c:v>0.24829999999999999</c:v>
                </c:pt>
                <c:pt idx="269">
                  <c:v>0.27910000000000001</c:v>
                </c:pt>
                <c:pt idx="270">
                  <c:v>0.28839999999999999</c:v>
                </c:pt>
                <c:pt idx="271">
                  <c:v>0.26910000000000001</c:v>
                </c:pt>
                <c:pt idx="272">
                  <c:v>0.27479999999999999</c:v>
                </c:pt>
                <c:pt idx="273">
                  <c:v>0.29199999999999998</c:v>
                </c:pt>
                <c:pt idx="274">
                  <c:v>0.27979999999999999</c:v>
                </c:pt>
                <c:pt idx="275">
                  <c:v>0.26889999999999997</c:v>
                </c:pt>
                <c:pt idx="276">
                  <c:v>0.27050000000000002</c:v>
                </c:pt>
                <c:pt idx="277">
                  <c:v>0.27579999999999999</c:v>
                </c:pt>
                <c:pt idx="278">
                  <c:v>0.25019999999999998</c:v>
                </c:pt>
                <c:pt idx="279">
                  <c:v>0.2492</c:v>
                </c:pt>
                <c:pt idx="280">
                  <c:v>0.21909999999999999</c:v>
                </c:pt>
                <c:pt idx="281">
                  <c:v>0.20480000000000001</c:v>
                </c:pt>
                <c:pt idx="282">
                  <c:v>0.18379999999999999</c:v>
                </c:pt>
                <c:pt idx="283">
                  <c:v>0.13320000000000001</c:v>
                </c:pt>
                <c:pt idx="284">
                  <c:v>0.13070000000000001</c:v>
                </c:pt>
                <c:pt idx="285">
                  <c:v>0.1351</c:v>
                </c:pt>
                <c:pt idx="286">
                  <c:v>0.12889999999999999</c:v>
                </c:pt>
                <c:pt idx="287">
                  <c:v>0.13159999999999999</c:v>
                </c:pt>
                <c:pt idx="288">
                  <c:v>0.13819999999999999</c:v>
                </c:pt>
                <c:pt idx="289">
                  <c:v>0.1154</c:v>
                </c:pt>
                <c:pt idx="290">
                  <c:v>8.9899999999999994E-2</c:v>
                </c:pt>
                <c:pt idx="291">
                  <c:v>9.6199999999999994E-2</c:v>
                </c:pt>
                <c:pt idx="292">
                  <c:v>9.11E-2</c:v>
                </c:pt>
                <c:pt idx="293">
                  <c:v>0.1145</c:v>
                </c:pt>
                <c:pt idx="294">
                  <c:v>0.17829999999999999</c:v>
                </c:pt>
                <c:pt idx="295">
                  <c:v>0.15390000000000001</c:v>
                </c:pt>
                <c:pt idx="296">
                  <c:v>0.13109999999999999</c:v>
                </c:pt>
                <c:pt idx="297">
                  <c:v>0.1258</c:v>
                </c:pt>
                <c:pt idx="298">
                  <c:v>0.11749999999999999</c:v>
                </c:pt>
                <c:pt idx="299">
                  <c:v>0.1086</c:v>
                </c:pt>
                <c:pt idx="300">
                  <c:v>6.8699999999999997E-2</c:v>
                </c:pt>
                <c:pt idx="301">
                  <c:v>0.1037</c:v>
                </c:pt>
                <c:pt idx="302">
                  <c:v>6.6799999999999998E-2</c:v>
                </c:pt>
                <c:pt idx="303">
                  <c:v>7.4999999999999997E-2</c:v>
                </c:pt>
                <c:pt idx="304">
                  <c:v>6.9699999999999998E-2</c:v>
                </c:pt>
                <c:pt idx="305">
                  <c:v>3.9800000000000002E-2</c:v>
                </c:pt>
                <c:pt idx="306">
                  <c:v>4.2999999999999997E-2</c:v>
                </c:pt>
                <c:pt idx="307">
                  <c:v>0.1497</c:v>
                </c:pt>
                <c:pt idx="308">
                  <c:v>0.1699</c:v>
                </c:pt>
                <c:pt idx="309">
                  <c:v>0.18690000000000001</c:v>
                </c:pt>
                <c:pt idx="310">
                  <c:v>0.19309999999999999</c:v>
                </c:pt>
                <c:pt idx="311">
                  <c:v>0.21360000000000001</c:v>
                </c:pt>
                <c:pt idx="312">
                  <c:v>0.218</c:v>
                </c:pt>
                <c:pt idx="313">
                  <c:v>0.20960000000000001</c:v>
                </c:pt>
                <c:pt idx="314">
                  <c:v>0.1905</c:v>
                </c:pt>
                <c:pt idx="315">
                  <c:v>0.1865</c:v>
                </c:pt>
                <c:pt idx="316">
                  <c:v>0.184</c:v>
                </c:pt>
                <c:pt idx="317">
                  <c:v>0.15609999999999999</c:v>
                </c:pt>
                <c:pt idx="318">
                  <c:v>0.161</c:v>
                </c:pt>
                <c:pt idx="319">
                  <c:v>0.1613</c:v>
                </c:pt>
                <c:pt idx="320">
                  <c:v>0.1618</c:v>
                </c:pt>
                <c:pt idx="321">
                  <c:v>0.16089999999999999</c:v>
                </c:pt>
                <c:pt idx="322">
                  <c:v>0.16489999999999999</c:v>
                </c:pt>
                <c:pt idx="323">
                  <c:v>0.16719999999999999</c:v>
                </c:pt>
                <c:pt idx="324">
                  <c:v>0.17150000000000001</c:v>
                </c:pt>
                <c:pt idx="325">
                  <c:v>0.16520000000000001</c:v>
                </c:pt>
                <c:pt idx="326">
                  <c:v>0.16500000000000001</c:v>
                </c:pt>
                <c:pt idx="327">
                  <c:v>0.1628</c:v>
                </c:pt>
                <c:pt idx="328">
                  <c:v>0.15790000000000001</c:v>
                </c:pt>
                <c:pt idx="329">
                  <c:v>0.14899999999999999</c:v>
                </c:pt>
                <c:pt idx="330">
                  <c:v>0.14649999999999999</c:v>
                </c:pt>
                <c:pt idx="331">
                  <c:v>0.1467</c:v>
                </c:pt>
                <c:pt idx="332">
                  <c:v>0.1452</c:v>
                </c:pt>
                <c:pt idx="333">
                  <c:v>0.14460000000000001</c:v>
                </c:pt>
                <c:pt idx="334">
                  <c:v>0.1525</c:v>
                </c:pt>
                <c:pt idx="335">
                  <c:v>0.14649999999999999</c:v>
                </c:pt>
                <c:pt idx="336">
                  <c:v>0.14960000000000001</c:v>
                </c:pt>
                <c:pt idx="337">
                  <c:v>0.15160000000000001</c:v>
                </c:pt>
                <c:pt idx="338">
                  <c:v>0.1522</c:v>
                </c:pt>
                <c:pt idx="339">
                  <c:v>0.15049999999999999</c:v>
                </c:pt>
                <c:pt idx="340">
                  <c:v>0.15110000000000001</c:v>
                </c:pt>
                <c:pt idx="341">
                  <c:v>0.1547</c:v>
                </c:pt>
                <c:pt idx="342">
                  <c:v>0.15609999999999999</c:v>
                </c:pt>
                <c:pt idx="343">
                  <c:v>0.15909999999999999</c:v>
                </c:pt>
                <c:pt idx="344">
                  <c:v>0.15870000000000001</c:v>
                </c:pt>
                <c:pt idx="345">
                  <c:v>0.16339999999999999</c:v>
                </c:pt>
                <c:pt idx="346">
                  <c:v>0.16159999999999999</c:v>
                </c:pt>
                <c:pt idx="347">
                  <c:v>0.15970000000000001</c:v>
                </c:pt>
                <c:pt idx="348">
                  <c:v>0.16159999999999999</c:v>
                </c:pt>
                <c:pt idx="349">
                  <c:v>0.16159999999999999</c:v>
                </c:pt>
                <c:pt idx="350">
                  <c:v>0.16170000000000001</c:v>
                </c:pt>
                <c:pt idx="351">
                  <c:v>0.16309999999999999</c:v>
                </c:pt>
                <c:pt idx="352">
                  <c:v>0.16120000000000001</c:v>
                </c:pt>
                <c:pt idx="353">
                  <c:v>0.15959999999999999</c:v>
                </c:pt>
                <c:pt idx="354">
                  <c:v>0.16209999999999999</c:v>
                </c:pt>
                <c:pt idx="355">
                  <c:v>0.14879999999999999</c:v>
                </c:pt>
                <c:pt idx="356">
                  <c:v>0.14940000000000001</c:v>
                </c:pt>
                <c:pt idx="357">
                  <c:v>0.14960000000000001</c:v>
                </c:pt>
                <c:pt idx="358">
                  <c:v>0.15210000000000001</c:v>
                </c:pt>
                <c:pt idx="359">
                  <c:v>0.15260000000000001</c:v>
                </c:pt>
                <c:pt idx="360">
                  <c:v>0.15290000000000001</c:v>
                </c:pt>
                <c:pt idx="361">
                  <c:v>0.15429999999999999</c:v>
                </c:pt>
                <c:pt idx="362">
                  <c:v>0.15340000000000001</c:v>
                </c:pt>
                <c:pt idx="363">
                  <c:v>0.15279999999999999</c:v>
                </c:pt>
                <c:pt idx="364">
                  <c:v>0.15179999999999999</c:v>
                </c:pt>
                <c:pt idx="365">
                  <c:v>0.15179999999999999</c:v>
                </c:pt>
                <c:pt idx="366">
                  <c:v>0.1517</c:v>
                </c:pt>
                <c:pt idx="367">
                  <c:v>0.14779999999999999</c:v>
                </c:pt>
                <c:pt idx="368">
                  <c:v>0.14799999999999999</c:v>
                </c:pt>
                <c:pt idx="369">
                  <c:v>0.14699999999999999</c:v>
                </c:pt>
                <c:pt idx="370">
                  <c:v>0.14599999999999999</c:v>
                </c:pt>
                <c:pt idx="371">
                  <c:v>0.14610000000000001</c:v>
                </c:pt>
                <c:pt idx="372">
                  <c:v>0.14599999999999999</c:v>
                </c:pt>
                <c:pt idx="373">
                  <c:v>0.14649999999999999</c:v>
                </c:pt>
                <c:pt idx="374">
                  <c:v>0.1477</c:v>
                </c:pt>
                <c:pt idx="375">
                  <c:v>0.1492</c:v>
                </c:pt>
                <c:pt idx="376">
                  <c:v>0.14960000000000001</c:v>
                </c:pt>
                <c:pt idx="377">
                  <c:v>0.12690000000000001</c:v>
                </c:pt>
                <c:pt idx="378">
                  <c:v>0.12790000000000001</c:v>
                </c:pt>
                <c:pt idx="379">
                  <c:v>0.12759999999999999</c:v>
                </c:pt>
                <c:pt idx="380">
                  <c:v>0.1245</c:v>
                </c:pt>
                <c:pt idx="381">
                  <c:v>0.12429999999999999</c:v>
                </c:pt>
                <c:pt idx="382">
                  <c:v>0.12180000000000001</c:v>
                </c:pt>
                <c:pt idx="383">
                  <c:v>0.1215</c:v>
                </c:pt>
                <c:pt idx="384">
                  <c:v>0.1215</c:v>
                </c:pt>
                <c:pt idx="385">
                  <c:v>0.1186</c:v>
                </c:pt>
                <c:pt idx="386">
                  <c:v>0.1205</c:v>
                </c:pt>
                <c:pt idx="387">
                  <c:v>0.1227</c:v>
                </c:pt>
                <c:pt idx="388">
                  <c:v>0.13070000000000001</c:v>
                </c:pt>
                <c:pt idx="389">
                  <c:v>0.12870000000000001</c:v>
                </c:pt>
                <c:pt idx="390">
                  <c:v>0.12920000000000001</c:v>
                </c:pt>
                <c:pt idx="391">
                  <c:v>0.13109999999999999</c:v>
                </c:pt>
                <c:pt idx="392">
                  <c:v>0.13109999999999999</c:v>
                </c:pt>
                <c:pt idx="393">
                  <c:v>0.13300000000000001</c:v>
                </c:pt>
                <c:pt idx="394">
                  <c:v>0.13650000000000001</c:v>
                </c:pt>
                <c:pt idx="395">
                  <c:v>0.13980000000000001</c:v>
                </c:pt>
                <c:pt idx="396">
                  <c:v>0.13950000000000001</c:v>
                </c:pt>
                <c:pt idx="397">
                  <c:v>0.1469</c:v>
                </c:pt>
                <c:pt idx="398">
                  <c:v>0.15690000000000001</c:v>
                </c:pt>
                <c:pt idx="399">
                  <c:v>0.156</c:v>
                </c:pt>
                <c:pt idx="400">
                  <c:v>0.15809999999999999</c:v>
                </c:pt>
                <c:pt idx="401">
                  <c:v>0.15720000000000001</c:v>
                </c:pt>
                <c:pt idx="402">
                  <c:v>0.16270000000000001</c:v>
                </c:pt>
                <c:pt idx="403">
                  <c:v>0.18179999999999999</c:v>
                </c:pt>
                <c:pt idx="404">
                  <c:v>0.18179999999999999</c:v>
                </c:pt>
                <c:pt idx="405">
                  <c:v>0.18329999999999999</c:v>
                </c:pt>
                <c:pt idx="406">
                  <c:v>0.18990000000000001</c:v>
                </c:pt>
                <c:pt idx="407">
                  <c:v>0.1883</c:v>
                </c:pt>
                <c:pt idx="408">
                  <c:v>0.18390000000000001</c:v>
                </c:pt>
                <c:pt idx="409">
                  <c:v>0.19159999999999999</c:v>
                </c:pt>
                <c:pt idx="410">
                  <c:v>0.1956</c:v>
                </c:pt>
                <c:pt idx="411">
                  <c:v>0.19900000000000001</c:v>
                </c:pt>
                <c:pt idx="412">
                  <c:v>0.20219999999999999</c:v>
                </c:pt>
                <c:pt idx="413">
                  <c:v>0.185</c:v>
                </c:pt>
                <c:pt idx="414">
                  <c:v>0.14929999999999999</c:v>
                </c:pt>
                <c:pt idx="415">
                  <c:v>0.1527</c:v>
                </c:pt>
                <c:pt idx="416">
                  <c:v>0.17100000000000001</c:v>
                </c:pt>
                <c:pt idx="417">
                  <c:v>0.17380000000000001</c:v>
                </c:pt>
                <c:pt idx="418">
                  <c:v>0.18149999999999999</c:v>
                </c:pt>
                <c:pt idx="419">
                  <c:v>0.18640000000000001</c:v>
                </c:pt>
                <c:pt idx="420">
                  <c:v>0.22600000000000001</c:v>
                </c:pt>
                <c:pt idx="421">
                  <c:v>0.1996</c:v>
                </c:pt>
                <c:pt idx="422">
                  <c:v>0.2429</c:v>
                </c:pt>
                <c:pt idx="423">
                  <c:v>0.23669999999999999</c:v>
                </c:pt>
                <c:pt idx="424">
                  <c:v>0.26819999999999999</c:v>
                </c:pt>
                <c:pt idx="425">
                  <c:v>0.32640000000000002</c:v>
                </c:pt>
                <c:pt idx="426">
                  <c:v>0.32750000000000001</c:v>
                </c:pt>
                <c:pt idx="427">
                  <c:v>0.16889999999999999</c:v>
                </c:pt>
                <c:pt idx="428">
                  <c:v>0.129</c:v>
                </c:pt>
                <c:pt idx="429">
                  <c:v>8.7999999999999995E-2</c:v>
                </c:pt>
                <c:pt idx="430">
                  <c:v>7.2400000000000006E-2</c:v>
                </c:pt>
                <c:pt idx="431">
                  <c:v>-1.04E-2</c:v>
                </c:pt>
                <c:pt idx="432">
                  <c:v>-1.8100000000000002E-2</c:v>
                </c:pt>
                <c:pt idx="433">
                  <c:v>6.8999999999999999E-3</c:v>
                </c:pt>
                <c:pt idx="434">
                  <c:v>8.1600000000000006E-2</c:v>
                </c:pt>
                <c:pt idx="435">
                  <c:v>9.2799999999999994E-2</c:v>
                </c:pt>
                <c:pt idx="436">
                  <c:v>9.5200000000000007E-2</c:v>
                </c:pt>
                <c:pt idx="437">
                  <c:v>0.2016</c:v>
                </c:pt>
                <c:pt idx="438">
                  <c:v>0.18390000000000001</c:v>
                </c:pt>
              </c:numCache>
            </c:numRef>
          </c:val>
          <c:smooth val="0"/>
          <c:extLst>
            <c:ext xmlns:c16="http://schemas.microsoft.com/office/drawing/2014/chart" uri="{C3380CC4-5D6E-409C-BE32-E72D297353CC}">
              <c16:uniqueId val="{00000002-E9A8-43CC-BF1C-C69456C3AF7B}"/>
            </c:ext>
          </c:extLst>
        </c:ser>
        <c:dLbls>
          <c:showLegendKey val="0"/>
          <c:showVal val="0"/>
          <c:showCatName val="0"/>
          <c:showSerName val="0"/>
          <c:showPercent val="0"/>
          <c:showBubbleSize val="0"/>
        </c:dLbls>
        <c:marker val="1"/>
        <c:smooth val="0"/>
        <c:axId val="185490960"/>
        <c:axId val="185270864"/>
      </c:lineChart>
      <c:dateAx>
        <c:axId val="185270080"/>
        <c:scaling>
          <c:orientation val="minMax"/>
        </c:scaling>
        <c:delete val="0"/>
        <c:axPos val="b"/>
        <c:numFmt formatCode="[$-409]mmm\-yy;@" sourceLinked="0"/>
        <c:majorTickMark val="out"/>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solidFill>
                <a:latin typeface="Taz SemiLight" panose="020B0403040502020204" pitchFamily="34" charset="0"/>
                <a:ea typeface="+mn-ea"/>
                <a:cs typeface="+mn-cs"/>
              </a:defRPr>
            </a:pPr>
            <a:endParaRPr lang="en-US"/>
          </a:p>
        </c:txPr>
        <c:crossAx val="185270472"/>
        <c:crossesAt val="0"/>
        <c:auto val="1"/>
        <c:lblOffset val="100"/>
        <c:baseTimeUnit val="days"/>
        <c:majorUnit val="356"/>
        <c:majorTimeUnit val="days"/>
      </c:dateAx>
      <c:valAx>
        <c:axId val="185270472"/>
        <c:scaling>
          <c:orientation val="minMax"/>
          <c:max val="10"/>
          <c:min val="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600" b="0" i="0" u="none" strike="noStrike" kern="1200" baseline="0">
                    <a:solidFill>
                      <a:schemeClr val="tx1"/>
                    </a:solidFill>
                    <a:latin typeface="Taz SemiLight" panose="020B0403040502020204" pitchFamily="34" charset="0"/>
                    <a:ea typeface="+mn-ea"/>
                    <a:cs typeface="+mn-cs"/>
                  </a:defRPr>
                </a:pPr>
                <a:r>
                  <a:rPr lang="en-US"/>
                  <a:t>Yield (%)</a:t>
                </a:r>
              </a:p>
            </c:rich>
          </c:tx>
          <c:overlay val="0"/>
          <c:spPr>
            <a:noFill/>
            <a:ln>
              <a:noFill/>
            </a:ln>
            <a:effectLst/>
          </c:spPr>
          <c:txPr>
            <a:bodyPr rot="-5400000" spcFirstLastPara="1" vertOverflow="ellipsis" vert="horz" wrap="square" anchor="ctr" anchorCtr="1"/>
            <a:lstStyle/>
            <a:p>
              <a:pPr>
                <a:defRPr sz="1600" b="0" i="0" u="none" strike="noStrike" kern="1200" baseline="0">
                  <a:solidFill>
                    <a:schemeClr val="tx1"/>
                  </a:solidFill>
                  <a:latin typeface="Taz SemiLight" panose="020B0403040502020204" pitchFamily="34" charset="0"/>
                  <a:ea typeface="+mn-ea"/>
                  <a:cs typeface="+mn-cs"/>
                </a:defRPr>
              </a:pPr>
              <a:endParaRPr lang="en-US"/>
            </a:p>
          </c:txPr>
        </c:title>
        <c:numFmt formatCode="General" sourceLinked="1"/>
        <c:majorTickMark val="none"/>
        <c:minorTickMark val="none"/>
        <c:tickLblPos val="low"/>
        <c:spPr>
          <a:noFill/>
          <a:ln>
            <a:noFill/>
          </a:ln>
          <a:effectLst/>
        </c:spPr>
        <c:txPr>
          <a:bodyPr rot="-60000000" spcFirstLastPara="1" vertOverflow="ellipsis" vert="horz" wrap="square" anchor="ctr" anchorCtr="1"/>
          <a:lstStyle/>
          <a:p>
            <a:pPr>
              <a:defRPr sz="1600" b="0" i="0" u="none" strike="noStrike" kern="1200" baseline="0">
                <a:solidFill>
                  <a:schemeClr val="tx1"/>
                </a:solidFill>
                <a:latin typeface="Taz SemiLight" panose="020B0403040502020204" pitchFamily="34" charset="0"/>
                <a:ea typeface="+mn-ea"/>
                <a:cs typeface="+mn-cs"/>
              </a:defRPr>
            </a:pPr>
            <a:endParaRPr lang="en-US"/>
          </a:p>
        </c:txPr>
        <c:crossAx val="185270080"/>
        <c:crosses val="autoZero"/>
        <c:crossBetween val="between"/>
      </c:valAx>
      <c:valAx>
        <c:axId val="185270864"/>
        <c:scaling>
          <c:orientation val="minMax"/>
          <c:max val="1"/>
          <c:min val="-1"/>
        </c:scaling>
        <c:delete val="0"/>
        <c:axPos val="r"/>
        <c:title>
          <c:tx>
            <c:rich>
              <a:bodyPr rot="-5400000" spcFirstLastPara="1" vertOverflow="ellipsis" vert="horz" wrap="square" anchor="ctr" anchorCtr="1"/>
              <a:lstStyle/>
              <a:p>
                <a:pPr>
                  <a:defRPr sz="1600" b="0" i="0" u="none" strike="noStrike" kern="1200" baseline="0">
                    <a:solidFill>
                      <a:schemeClr val="tx1"/>
                    </a:solidFill>
                    <a:latin typeface="Taz SemiLight" panose="020B0403040502020204" pitchFamily="34" charset="0"/>
                    <a:ea typeface="+mn-ea"/>
                    <a:cs typeface="+mn-cs"/>
                  </a:defRPr>
                </a:pPr>
                <a:r>
                  <a:rPr lang="en-IN" dirty="0" smtClean="0"/>
                  <a:t>Correlation</a:t>
                </a:r>
                <a:endParaRPr lang="en-IN" dirty="0"/>
              </a:p>
            </c:rich>
          </c:tx>
          <c:overlay val="0"/>
          <c:spPr>
            <a:noFill/>
            <a:ln>
              <a:noFill/>
            </a:ln>
            <a:effectLst/>
          </c:spPr>
          <c:txPr>
            <a:bodyPr rot="-5400000" spcFirstLastPara="1" vertOverflow="ellipsis" vert="horz" wrap="square" anchor="ctr" anchorCtr="1"/>
            <a:lstStyle/>
            <a:p>
              <a:pPr>
                <a:defRPr sz="1600" b="0" i="0" u="none" strike="noStrike" kern="1200" baseline="0">
                  <a:solidFill>
                    <a:schemeClr val="tx1"/>
                  </a:solidFill>
                  <a:latin typeface="Taz SemiLight" panose="020B0403040502020204" pitchFamily="34" charset="0"/>
                  <a:ea typeface="+mn-ea"/>
                  <a:cs typeface="+mn-cs"/>
                </a:defRPr>
              </a:pPr>
              <a:endParaRPr lang="en-US"/>
            </a:p>
          </c:txPr>
        </c:title>
        <c:numFmt formatCode="#,##0.0" sourceLinked="0"/>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solidFill>
                <a:latin typeface="Taz SemiLight" panose="020B0403040502020204" pitchFamily="34" charset="0"/>
                <a:ea typeface="+mn-ea"/>
                <a:cs typeface="+mn-cs"/>
              </a:defRPr>
            </a:pPr>
            <a:endParaRPr lang="en-US"/>
          </a:p>
        </c:txPr>
        <c:crossAx val="185490960"/>
        <c:crosses val="max"/>
        <c:crossBetween val="between"/>
      </c:valAx>
      <c:dateAx>
        <c:axId val="185490960"/>
        <c:scaling>
          <c:orientation val="minMax"/>
        </c:scaling>
        <c:delete val="1"/>
        <c:axPos val="b"/>
        <c:numFmt formatCode="m/d/yyyy" sourceLinked="1"/>
        <c:majorTickMark val="out"/>
        <c:minorTickMark val="none"/>
        <c:tickLblPos val="nextTo"/>
        <c:crossAx val="185270864"/>
        <c:crossesAt val="0"/>
        <c:auto val="1"/>
        <c:lblOffset val="100"/>
        <c:baseTimeUnit val="days"/>
      </c:dateAx>
      <c:spPr>
        <a:noFill/>
        <a:ln>
          <a:noFill/>
        </a:ln>
        <a:effectLst/>
      </c:spPr>
    </c:plotArea>
    <c:legend>
      <c:legendPos val="b"/>
      <c:overlay val="0"/>
      <c:spPr>
        <a:noFill/>
        <a:ln>
          <a:noFill/>
        </a:ln>
        <a:effectLst/>
      </c:spPr>
      <c:txPr>
        <a:bodyPr rot="0" spcFirstLastPara="1" vertOverflow="ellipsis" vert="horz" wrap="square" anchor="ctr" anchorCtr="1"/>
        <a:lstStyle/>
        <a:p>
          <a:pPr>
            <a:defRPr sz="1600" b="0" i="0" u="none" strike="noStrike" kern="1200" baseline="0">
              <a:solidFill>
                <a:schemeClr val="tx1"/>
              </a:solidFill>
              <a:latin typeface="Taz SemiLight" panose="020B0403040502020204" pitchFamily="34" charset="0"/>
              <a:ea typeface="+mn-ea"/>
              <a:cs typeface="+mn-cs"/>
            </a:defRPr>
          </a:pPr>
          <a:endParaRPr lang="en-US"/>
        </a:p>
      </c:txPr>
    </c:legend>
    <c:plotVisOnly val="1"/>
    <c:dispBlanksAs val="gap"/>
    <c:showDLblsOverMax val="0"/>
  </c:chart>
  <c:spPr>
    <a:noFill/>
    <a:ln>
      <a:noFill/>
    </a:ln>
    <a:effectLst/>
  </c:spPr>
  <c:txPr>
    <a:bodyPr/>
    <a:lstStyle/>
    <a:p>
      <a:pPr>
        <a:defRPr sz="1600">
          <a:solidFill>
            <a:schemeClr val="tx1"/>
          </a:solidFill>
          <a:latin typeface="Taz SemiLight" panose="020B0403040502020204" pitchFamily="34" charset="0"/>
        </a:defRPr>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areaChart>
        <c:grouping val="standard"/>
        <c:varyColors val="0"/>
        <c:ser>
          <c:idx val="0"/>
          <c:order val="0"/>
          <c:spPr>
            <a:solidFill>
              <a:schemeClr val="accent1"/>
            </a:solidFill>
            <a:ln>
              <a:noFill/>
            </a:ln>
            <a:effectLst/>
          </c:spPr>
          <c:cat>
            <c:numRef>
              <c:f>'Dollar Index'!$A$2:$A$1089</c:f>
              <c:numCache>
                <c:formatCode>m/d/yyyy</c:formatCode>
                <c:ptCount val="1088"/>
                <c:pt idx="0">
                  <c:v>42779</c:v>
                </c:pt>
                <c:pt idx="1">
                  <c:v>42776</c:v>
                </c:pt>
                <c:pt idx="2">
                  <c:v>42769</c:v>
                </c:pt>
                <c:pt idx="3">
                  <c:v>42762</c:v>
                </c:pt>
                <c:pt idx="4">
                  <c:v>42755</c:v>
                </c:pt>
                <c:pt idx="5">
                  <c:v>42748</c:v>
                </c:pt>
                <c:pt idx="6">
                  <c:v>42741</c:v>
                </c:pt>
                <c:pt idx="7">
                  <c:v>42734</c:v>
                </c:pt>
                <c:pt idx="8">
                  <c:v>42727</c:v>
                </c:pt>
                <c:pt idx="9">
                  <c:v>42720</c:v>
                </c:pt>
                <c:pt idx="10">
                  <c:v>42713</c:v>
                </c:pt>
                <c:pt idx="11">
                  <c:v>42706</c:v>
                </c:pt>
                <c:pt idx="12">
                  <c:v>42699</c:v>
                </c:pt>
                <c:pt idx="13">
                  <c:v>42692</c:v>
                </c:pt>
                <c:pt idx="14">
                  <c:v>42685</c:v>
                </c:pt>
                <c:pt idx="15">
                  <c:v>42678</c:v>
                </c:pt>
                <c:pt idx="16">
                  <c:v>42671</c:v>
                </c:pt>
                <c:pt idx="17">
                  <c:v>42664</c:v>
                </c:pt>
                <c:pt idx="18">
                  <c:v>42657</c:v>
                </c:pt>
                <c:pt idx="19">
                  <c:v>42650</c:v>
                </c:pt>
                <c:pt idx="20">
                  <c:v>42643</c:v>
                </c:pt>
                <c:pt idx="21">
                  <c:v>42636</c:v>
                </c:pt>
                <c:pt idx="22">
                  <c:v>42629</c:v>
                </c:pt>
                <c:pt idx="23">
                  <c:v>42622</c:v>
                </c:pt>
                <c:pt idx="24">
                  <c:v>42615</c:v>
                </c:pt>
                <c:pt idx="25">
                  <c:v>42608</c:v>
                </c:pt>
                <c:pt idx="26">
                  <c:v>42601</c:v>
                </c:pt>
                <c:pt idx="27">
                  <c:v>42594</c:v>
                </c:pt>
                <c:pt idx="28">
                  <c:v>42587</c:v>
                </c:pt>
                <c:pt idx="29">
                  <c:v>42580</c:v>
                </c:pt>
                <c:pt idx="30">
                  <c:v>42573</c:v>
                </c:pt>
                <c:pt idx="31">
                  <c:v>42566</c:v>
                </c:pt>
                <c:pt idx="32">
                  <c:v>42559</c:v>
                </c:pt>
                <c:pt idx="33">
                  <c:v>42552</c:v>
                </c:pt>
                <c:pt idx="34">
                  <c:v>42545</c:v>
                </c:pt>
                <c:pt idx="35">
                  <c:v>42538</c:v>
                </c:pt>
                <c:pt idx="36">
                  <c:v>42531</c:v>
                </c:pt>
                <c:pt idx="37">
                  <c:v>42524</c:v>
                </c:pt>
                <c:pt idx="38">
                  <c:v>42517</c:v>
                </c:pt>
                <c:pt idx="39">
                  <c:v>42510</c:v>
                </c:pt>
                <c:pt idx="40">
                  <c:v>42503</c:v>
                </c:pt>
                <c:pt idx="41">
                  <c:v>42496</c:v>
                </c:pt>
                <c:pt idx="42">
                  <c:v>42489</c:v>
                </c:pt>
                <c:pt idx="43">
                  <c:v>42482</c:v>
                </c:pt>
                <c:pt idx="44">
                  <c:v>42475</c:v>
                </c:pt>
                <c:pt idx="45">
                  <c:v>42468</c:v>
                </c:pt>
                <c:pt idx="46">
                  <c:v>42461</c:v>
                </c:pt>
                <c:pt idx="47">
                  <c:v>42454</c:v>
                </c:pt>
                <c:pt idx="48">
                  <c:v>42447</c:v>
                </c:pt>
                <c:pt idx="49">
                  <c:v>42440</c:v>
                </c:pt>
                <c:pt idx="50">
                  <c:v>42433</c:v>
                </c:pt>
                <c:pt idx="51">
                  <c:v>42426</c:v>
                </c:pt>
                <c:pt idx="52">
                  <c:v>42419</c:v>
                </c:pt>
                <c:pt idx="53">
                  <c:v>42412</c:v>
                </c:pt>
                <c:pt idx="54">
                  <c:v>42405</c:v>
                </c:pt>
                <c:pt idx="55">
                  <c:v>42398</c:v>
                </c:pt>
                <c:pt idx="56">
                  <c:v>42391</c:v>
                </c:pt>
                <c:pt idx="57">
                  <c:v>42384</c:v>
                </c:pt>
                <c:pt idx="58">
                  <c:v>42377</c:v>
                </c:pt>
                <c:pt idx="59">
                  <c:v>42370</c:v>
                </c:pt>
                <c:pt idx="60">
                  <c:v>42363</c:v>
                </c:pt>
                <c:pt idx="61">
                  <c:v>42356</c:v>
                </c:pt>
                <c:pt idx="62">
                  <c:v>42349</c:v>
                </c:pt>
                <c:pt idx="63">
                  <c:v>42342</c:v>
                </c:pt>
                <c:pt idx="64">
                  <c:v>42335</c:v>
                </c:pt>
                <c:pt idx="65">
                  <c:v>42328</c:v>
                </c:pt>
                <c:pt idx="66">
                  <c:v>42321</c:v>
                </c:pt>
                <c:pt idx="67">
                  <c:v>42314</c:v>
                </c:pt>
                <c:pt idx="68">
                  <c:v>42307</c:v>
                </c:pt>
                <c:pt idx="69">
                  <c:v>42300</c:v>
                </c:pt>
                <c:pt idx="70">
                  <c:v>42293</c:v>
                </c:pt>
                <c:pt idx="71">
                  <c:v>42286</c:v>
                </c:pt>
                <c:pt idx="72">
                  <c:v>42279</c:v>
                </c:pt>
                <c:pt idx="73">
                  <c:v>42272</c:v>
                </c:pt>
                <c:pt idx="74">
                  <c:v>42265</c:v>
                </c:pt>
                <c:pt idx="75">
                  <c:v>42258</c:v>
                </c:pt>
                <c:pt idx="76">
                  <c:v>42251</c:v>
                </c:pt>
                <c:pt idx="77">
                  <c:v>42244</c:v>
                </c:pt>
                <c:pt idx="78">
                  <c:v>42237</c:v>
                </c:pt>
                <c:pt idx="79">
                  <c:v>42230</c:v>
                </c:pt>
                <c:pt idx="80">
                  <c:v>42223</c:v>
                </c:pt>
                <c:pt idx="81">
                  <c:v>42216</c:v>
                </c:pt>
                <c:pt idx="82">
                  <c:v>42209</c:v>
                </c:pt>
                <c:pt idx="83">
                  <c:v>42202</c:v>
                </c:pt>
                <c:pt idx="84">
                  <c:v>42195</c:v>
                </c:pt>
                <c:pt idx="85">
                  <c:v>42188</c:v>
                </c:pt>
                <c:pt idx="86">
                  <c:v>42181</c:v>
                </c:pt>
                <c:pt idx="87">
                  <c:v>42174</c:v>
                </c:pt>
                <c:pt idx="88">
                  <c:v>42167</c:v>
                </c:pt>
                <c:pt idx="89">
                  <c:v>42160</c:v>
                </c:pt>
                <c:pt idx="90">
                  <c:v>42153</c:v>
                </c:pt>
                <c:pt idx="91">
                  <c:v>42146</c:v>
                </c:pt>
                <c:pt idx="92">
                  <c:v>42139</c:v>
                </c:pt>
                <c:pt idx="93">
                  <c:v>42132</c:v>
                </c:pt>
                <c:pt idx="94">
                  <c:v>42125</c:v>
                </c:pt>
                <c:pt idx="95">
                  <c:v>42118</c:v>
                </c:pt>
                <c:pt idx="96">
                  <c:v>42111</c:v>
                </c:pt>
                <c:pt idx="97">
                  <c:v>42104</c:v>
                </c:pt>
                <c:pt idx="98">
                  <c:v>42097</c:v>
                </c:pt>
                <c:pt idx="99">
                  <c:v>42090</c:v>
                </c:pt>
                <c:pt idx="100">
                  <c:v>42083</c:v>
                </c:pt>
                <c:pt idx="101">
                  <c:v>42076</c:v>
                </c:pt>
                <c:pt idx="102">
                  <c:v>42069</c:v>
                </c:pt>
                <c:pt idx="103">
                  <c:v>42062</c:v>
                </c:pt>
                <c:pt idx="104">
                  <c:v>42055</c:v>
                </c:pt>
                <c:pt idx="105">
                  <c:v>42048</c:v>
                </c:pt>
                <c:pt idx="106">
                  <c:v>42041</c:v>
                </c:pt>
                <c:pt idx="107">
                  <c:v>42034</c:v>
                </c:pt>
                <c:pt idx="108">
                  <c:v>42027</c:v>
                </c:pt>
                <c:pt idx="109">
                  <c:v>42020</c:v>
                </c:pt>
                <c:pt idx="110">
                  <c:v>42013</c:v>
                </c:pt>
                <c:pt idx="111">
                  <c:v>42006</c:v>
                </c:pt>
                <c:pt idx="112">
                  <c:v>41999</c:v>
                </c:pt>
                <c:pt idx="113">
                  <c:v>41992</c:v>
                </c:pt>
                <c:pt idx="114">
                  <c:v>41985</c:v>
                </c:pt>
                <c:pt idx="115">
                  <c:v>41978</c:v>
                </c:pt>
                <c:pt idx="116">
                  <c:v>41971</c:v>
                </c:pt>
                <c:pt idx="117">
                  <c:v>41964</c:v>
                </c:pt>
                <c:pt idx="118">
                  <c:v>41957</c:v>
                </c:pt>
                <c:pt idx="119">
                  <c:v>41950</c:v>
                </c:pt>
                <c:pt idx="120">
                  <c:v>41943</c:v>
                </c:pt>
                <c:pt idx="121">
                  <c:v>41936</c:v>
                </c:pt>
                <c:pt idx="122">
                  <c:v>41929</c:v>
                </c:pt>
                <c:pt idx="123">
                  <c:v>41922</c:v>
                </c:pt>
                <c:pt idx="124">
                  <c:v>41915</c:v>
                </c:pt>
                <c:pt idx="125">
                  <c:v>41908</c:v>
                </c:pt>
                <c:pt idx="126">
                  <c:v>41901</c:v>
                </c:pt>
                <c:pt idx="127">
                  <c:v>41894</c:v>
                </c:pt>
                <c:pt idx="128">
                  <c:v>41887</c:v>
                </c:pt>
                <c:pt idx="129">
                  <c:v>41880</c:v>
                </c:pt>
                <c:pt idx="130">
                  <c:v>41873</c:v>
                </c:pt>
                <c:pt idx="131">
                  <c:v>41866</c:v>
                </c:pt>
                <c:pt idx="132">
                  <c:v>41859</c:v>
                </c:pt>
                <c:pt idx="133">
                  <c:v>41852</c:v>
                </c:pt>
                <c:pt idx="134">
                  <c:v>41845</c:v>
                </c:pt>
                <c:pt idx="135">
                  <c:v>41838</c:v>
                </c:pt>
                <c:pt idx="136">
                  <c:v>41831</c:v>
                </c:pt>
                <c:pt idx="137">
                  <c:v>41824</c:v>
                </c:pt>
                <c:pt idx="138">
                  <c:v>41817</c:v>
                </c:pt>
                <c:pt idx="139">
                  <c:v>41810</c:v>
                </c:pt>
                <c:pt idx="140">
                  <c:v>41803</c:v>
                </c:pt>
                <c:pt idx="141">
                  <c:v>41796</c:v>
                </c:pt>
                <c:pt idx="142">
                  <c:v>41789</c:v>
                </c:pt>
                <c:pt idx="143">
                  <c:v>41782</c:v>
                </c:pt>
                <c:pt idx="144">
                  <c:v>41775</c:v>
                </c:pt>
                <c:pt idx="145">
                  <c:v>41768</c:v>
                </c:pt>
                <c:pt idx="146">
                  <c:v>41761</c:v>
                </c:pt>
                <c:pt idx="147">
                  <c:v>41754</c:v>
                </c:pt>
                <c:pt idx="148">
                  <c:v>41747</c:v>
                </c:pt>
                <c:pt idx="149">
                  <c:v>41740</c:v>
                </c:pt>
                <c:pt idx="150">
                  <c:v>41733</c:v>
                </c:pt>
                <c:pt idx="151">
                  <c:v>41726</c:v>
                </c:pt>
                <c:pt idx="152">
                  <c:v>41719</c:v>
                </c:pt>
                <c:pt idx="153">
                  <c:v>41712</c:v>
                </c:pt>
                <c:pt idx="154">
                  <c:v>41705</c:v>
                </c:pt>
                <c:pt idx="155">
                  <c:v>41698</c:v>
                </c:pt>
                <c:pt idx="156">
                  <c:v>41691</c:v>
                </c:pt>
                <c:pt idx="157">
                  <c:v>41684</c:v>
                </c:pt>
                <c:pt idx="158">
                  <c:v>41677</c:v>
                </c:pt>
                <c:pt idx="159">
                  <c:v>41670</c:v>
                </c:pt>
                <c:pt idx="160">
                  <c:v>41663</c:v>
                </c:pt>
                <c:pt idx="161">
                  <c:v>41656</c:v>
                </c:pt>
                <c:pt idx="162">
                  <c:v>41649</c:v>
                </c:pt>
                <c:pt idx="163">
                  <c:v>41642</c:v>
                </c:pt>
                <c:pt idx="164">
                  <c:v>41635</c:v>
                </c:pt>
                <c:pt idx="165">
                  <c:v>41628</c:v>
                </c:pt>
                <c:pt idx="166">
                  <c:v>41621</c:v>
                </c:pt>
                <c:pt idx="167">
                  <c:v>41614</c:v>
                </c:pt>
                <c:pt idx="168">
                  <c:v>41607</c:v>
                </c:pt>
                <c:pt idx="169">
                  <c:v>41600</c:v>
                </c:pt>
                <c:pt idx="170">
                  <c:v>41593</c:v>
                </c:pt>
                <c:pt idx="171">
                  <c:v>41586</c:v>
                </c:pt>
                <c:pt idx="172">
                  <c:v>41579</c:v>
                </c:pt>
                <c:pt idx="173">
                  <c:v>41572</c:v>
                </c:pt>
                <c:pt idx="174">
                  <c:v>41565</c:v>
                </c:pt>
                <c:pt idx="175">
                  <c:v>41558</c:v>
                </c:pt>
                <c:pt idx="176">
                  <c:v>41551</c:v>
                </c:pt>
                <c:pt idx="177">
                  <c:v>41544</c:v>
                </c:pt>
                <c:pt idx="178">
                  <c:v>41537</c:v>
                </c:pt>
                <c:pt idx="179">
                  <c:v>41530</c:v>
                </c:pt>
                <c:pt idx="180">
                  <c:v>41523</c:v>
                </c:pt>
                <c:pt idx="181">
                  <c:v>41516</c:v>
                </c:pt>
                <c:pt idx="182">
                  <c:v>41509</c:v>
                </c:pt>
                <c:pt idx="183">
                  <c:v>41502</c:v>
                </c:pt>
                <c:pt idx="184">
                  <c:v>41495</c:v>
                </c:pt>
                <c:pt idx="185">
                  <c:v>41488</c:v>
                </c:pt>
                <c:pt idx="186">
                  <c:v>41481</c:v>
                </c:pt>
                <c:pt idx="187">
                  <c:v>41474</c:v>
                </c:pt>
                <c:pt idx="188">
                  <c:v>41467</c:v>
                </c:pt>
                <c:pt idx="189">
                  <c:v>41460</c:v>
                </c:pt>
                <c:pt idx="190">
                  <c:v>41453</c:v>
                </c:pt>
                <c:pt idx="191">
                  <c:v>41446</c:v>
                </c:pt>
                <c:pt idx="192">
                  <c:v>41439</c:v>
                </c:pt>
                <c:pt idx="193">
                  <c:v>41432</c:v>
                </c:pt>
                <c:pt idx="194">
                  <c:v>41425</c:v>
                </c:pt>
                <c:pt idx="195">
                  <c:v>41418</c:v>
                </c:pt>
                <c:pt idx="196">
                  <c:v>41411</c:v>
                </c:pt>
                <c:pt idx="197">
                  <c:v>41404</c:v>
                </c:pt>
                <c:pt idx="198">
                  <c:v>41397</c:v>
                </c:pt>
                <c:pt idx="199">
                  <c:v>41390</c:v>
                </c:pt>
                <c:pt idx="200">
                  <c:v>41383</c:v>
                </c:pt>
                <c:pt idx="201">
                  <c:v>41376</c:v>
                </c:pt>
                <c:pt idx="202">
                  <c:v>41369</c:v>
                </c:pt>
                <c:pt idx="203">
                  <c:v>41362</c:v>
                </c:pt>
                <c:pt idx="204">
                  <c:v>41355</c:v>
                </c:pt>
                <c:pt idx="205">
                  <c:v>41348</c:v>
                </c:pt>
                <c:pt idx="206">
                  <c:v>41341</c:v>
                </c:pt>
                <c:pt idx="207">
                  <c:v>41334</c:v>
                </c:pt>
                <c:pt idx="208">
                  <c:v>41327</c:v>
                </c:pt>
                <c:pt idx="209">
                  <c:v>41320</c:v>
                </c:pt>
                <c:pt idx="210">
                  <c:v>41313</c:v>
                </c:pt>
                <c:pt idx="211">
                  <c:v>41306</c:v>
                </c:pt>
                <c:pt idx="212">
                  <c:v>41299</c:v>
                </c:pt>
                <c:pt idx="213">
                  <c:v>41292</c:v>
                </c:pt>
                <c:pt idx="214">
                  <c:v>41285</c:v>
                </c:pt>
                <c:pt idx="215">
                  <c:v>41278</c:v>
                </c:pt>
                <c:pt idx="216">
                  <c:v>41271</c:v>
                </c:pt>
                <c:pt idx="217">
                  <c:v>41264</c:v>
                </c:pt>
                <c:pt idx="218">
                  <c:v>41257</c:v>
                </c:pt>
                <c:pt idx="219">
                  <c:v>41250</c:v>
                </c:pt>
                <c:pt idx="220">
                  <c:v>41243</c:v>
                </c:pt>
                <c:pt idx="221">
                  <c:v>41236</c:v>
                </c:pt>
                <c:pt idx="222">
                  <c:v>41229</c:v>
                </c:pt>
                <c:pt idx="223">
                  <c:v>41222</c:v>
                </c:pt>
                <c:pt idx="224">
                  <c:v>41215</c:v>
                </c:pt>
                <c:pt idx="225">
                  <c:v>41208</c:v>
                </c:pt>
                <c:pt idx="226">
                  <c:v>41201</c:v>
                </c:pt>
                <c:pt idx="227">
                  <c:v>41194</c:v>
                </c:pt>
                <c:pt idx="228">
                  <c:v>41187</c:v>
                </c:pt>
                <c:pt idx="229">
                  <c:v>41180</c:v>
                </c:pt>
                <c:pt idx="230">
                  <c:v>41173</c:v>
                </c:pt>
                <c:pt idx="231">
                  <c:v>41166</c:v>
                </c:pt>
                <c:pt idx="232">
                  <c:v>41159</c:v>
                </c:pt>
                <c:pt idx="233">
                  <c:v>41152</c:v>
                </c:pt>
                <c:pt idx="234">
                  <c:v>41145</c:v>
                </c:pt>
                <c:pt idx="235">
                  <c:v>41138</c:v>
                </c:pt>
                <c:pt idx="236">
                  <c:v>41131</c:v>
                </c:pt>
                <c:pt idx="237">
                  <c:v>41124</c:v>
                </c:pt>
                <c:pt idx="238">
                  <c:v>41117</c:v>
                </c:pt>
                <c:pt idx="239">
                  <c:v>41110</c:v>
                </c:pt>
                <c:pt idx="240">
                  <c:v>41103</c:v>
                </c:pt>
                <c:pt idx="241">
                  <c:v>41096</c:v>
                </c:pt>
                <c:pt idx="242">
                  <c:v>41089</c:v>
                </c:pt>
                <c:pt idx="243">
                  <c:v>41082</c:v>
                </c:pt>
                <c:pt idx="244">
                  <c:v>41075</c:v>
                </c:pt>
                <c:pt idx="245">
                  <c:v>41068</c:v>
                </c:pt>
                <c:pt idx="246">
                  <c:v>41061</c:v>
                </c:pt>
                <c:pt idx="247">
                  <c:v>41054</c:v>
                </c:pt>
                <c:pt idx="248">
                  <c:v>41047</c:v>
                </c:pt>
                <c:pt idx="249">
                  <c:v>41040</c:v>
                </c:pt>
                <c:pt idx="250">
                  <c:v>41033</c:v>
                </c:pt>
                <c:pt idx="251">
                  <c:v>41026</c:v>
                </c:pt>
                <c:pt idx="252">
                  <c:v>41019</c:v>
                </c:pt>
                <c:pt idx="253">
                  <c:v>41012</c:v>
                </c:pt>
                <c:pt idx="254">
                  <c:v>41005</c:v>
                </c:pt>
                <c:pt idx="255">
                  <c:v>40998</c:v>
                </c:pt>
                <c:pt idx="256">
                  <c:v>40991</c:v>
                </c:pt>
                <c:pt idx="257">
                  <c:v>40984</c:v>
                </c:pt>
                <c:pt idx="258">
                  <c:v>40977</c:v>
                </c:pt>
                <c:pt idx="259">
                  <c:v>40970</c:v>
                </c:pt>
                <c:pt idx="260">
                  <c:v>40963</c:v>
                </c:pt>
                <c:pt idx="261">
                  <c:v>40956</c:v>
                </c:pt>
                <c:pt idx="262">
                  <c:v>40949</c:v>
                </c:pt>
                <c:pt idx="263">
                  <c:v>40942</c:v>
                </c:pt>
                <c:pt idx="264">
                  <c:v>40935</c:v>
                </c:pt>
                <c:pt idx="265">
                  <c:v>40928</c:v>
                </c:pt>
                <c:pt idx="266">
                  <c:v>40921</c:v>
                </c:pt>
                <c:pt idx="267">
                  <c:v>40914</c:v>
                </c:pt>
                <c:pt idx="268">
                  <c:v>40907</c:v>
                </c:pt>
                <c:pt idx="269">
                  <c:v>40900</c:v>
                </c:pt>
                <c:pt idx="270">
                  <c:v>40893</c:v>
                </c:pt>
                <c:pt idx="271">
                  <c:v>40886</c:v>
                </c:pt>
                <c:pt idx="272">
                  <c:v>40879</c:v>
                </c:pt>
                <c:pt idx="273">
                  <c:v>40872</c:v>
                </c:pt>
                <c:pt idx="274">
                  <c:v>40865</c:v>
                </c:pt>
                <c:pt idx="275">
                  <c:v>40858</c:v>
                </c:pt>
                <c:pt idx="276">
                  <c:v>40851</c:v>
                </c:pt>
                <c:pt idx="277">
                  <c:v>40844</c:v>
                </c:pt>
                <c:pt idx="278">
                  <c:v>40837</c:v>
                </c:pt>
                <c:pt idx="279">
                  <c:v>40830</c:v>
                </c:pt>
                <c:pt idx="280">
                  <c:v>40823</c:v>
                </c:pt>
                <c:pt idx="281">
                  <c:v>40816</c:v>
                </c:pt>
                <c:pt idx="282">
                  <c:v>40809</c:v>
                </c:pt>
                <c:pt idx="283">
                  <c:v>40802</c:v>
                </c:pt>
                <c:pt idx="284">
                  <c:v>40795</c:v>
                </c:pt>
                <c:pt idx="285">
                  <c:v>40788</c:v>
                </c:pt>
                <c:pt idx="286">
                  <c:v>40781</c:v>
                </c:pt>
                <c:pt idx="287">
                  <c:v>40774</c:v>
                </c:pt>
                <c:pt idx="288">
                  <c:v>40767</c:v>
                </c:pt>
                <c:pt idx="289">
                  <c:v>40760</c:v>
                </c:pt>
                <c:pt idx="290">
                  <c:v>40753</c:v>
                </c:pt>
                <c:pt idx="291">
                  <c:v>40746</c:v>
                </c:pt>
                <c:pt idx="292">
                  <c:v>40739</c:v>
                </c:pt>
                <c:pt idx="293">
                  <c:v>40732</c:v>
                </c:pt>
                <c:pt idx="294">
                  <c:v>40725</c:v>
                </c:pt>
                <c:pt idx="295">
                  <c:v>40718</c:v>
                </c:pt>
                <c:pt idx="296">
                  <c:v>40711</c:v>
                </c:pt>
                <c:pt idx="297">
                  <c:v>40704</c:v>
                </c:pt>
                <c:pt idx="298">
                  <c:v>40697</c:v>
                </c:pt>
                <c:pt idx="299">
                  <c:v>40690</c:v>
                </c:pt>
                <c:pt idx="300">
                  <c:v>40683</c:v>
                </c:pt>
                <c:pt idx="301">
                  <c:v>40676</c:v>
                </c:pt>
                <c:pt idx="302">
                  <c:v>40669</c:v>
                </c:pt>
                <c:pt idx="303">
                  <c:v>40662</c:v>
                </c:pt>
                <c:pt idx="304">
                  <c:v>40655</c:v>
                </c:pt>
                <c:pt idx="305">
                  <c:v>40648</c:v>
                </c:pt>
                <c:pt idx="306">
                  <c:v>40641</c:v>
                </c:pt>
                <c:pt idx="307">
                  <c:v>40634</c:v>
                </c:pt>
                <c:pt idx="308">
                  <c:v>40627</c:v>
                </c:pt>
                <c:pt idx="309">
                  <c:v>40620</c:v>
                </c:pt>
                <c:pt idx="310">
                  <c:v>40613</c:v>
                </c:pt>
                <c:pt idx="311">
                  <c:v>40606</c:v>
                </c:pt>
                <c:pt idx="312">
                  <c:v>40599</c:v>
                </c:pt>
                <c:pt idx="313">
                  <c:v>40592</c:v>
                </c:pt>
                <c:pt idx="314">
                  <c:v>40585</c:v>
                </c:pt>
                <c:pt idx="315">
                  <c:v>40578</c:v>
                </c:pt>
                <c:pt idx="316">
                  <c:v>40571</c:v>
                </c:pt>
                <c:pt idx="317">
                  <c:v>40564</c:v>
                </c:pt>
                <c:pt idx="318">
                  <c:v>40557</c:v>
                </c:pt>
                <c:pt idx="319">
                  <c:v>40550</c:v>
                </c:pt>
                <c:pt idx="320">
                  <c:v>40543</c:v>
                </c:pt>
                <c:pt idx="321">
                  <c:v>40536</c:v>
                </c:pt>
                <c:pt idx="322">
                  <c:v>40529</c:v>
                </c:pt>
                <c:pt idx="323">
                  <c:v>40522</c:v>
                </c:pt>
                <c:pt idx="324">
                  <c:v>40515</c:v>
                </c:pt>
                <c:pt idx="325">
                  <c:v>40508</c:v>
                </c:pt>
                <c:pt idx="326">
                  <c:v>40501</c:v>
                </c:pt>
                <c:pt idx="327">
                  <c:v>40494</c:v>
                </c:pt>
                <c:pt idx="328">
                  <c:v>40487</c:v>
                </c:pt>
                <c:pt idx="329">
                  <c:v>40480</c:v>
                </c:pt>
                <c:pt idx="330">
                  <c:v>40473</c:v>
                </c:pt>
                <c:pt idx="331">
                  <c:v>40466</c:v>
                </c:pt>
                <c:pt idx="332">
                  <c:v>40459</c:v>
                </c:pt>
                <c:pt idx="333">
                  <c:v>40452</c:v>
                </c:pt>
                <c:pt idx="334">
                  <c:v>40445</c:v>
                </c:pt>
                <c:pt idx="335">
                  <c:v>40438</c:v>
                </c:pt>
                <c:pt idx="336">
                  <c:v>40431</c:v>
                </c:pt>
                <c:pt idx="337">
                  <c:v>40424</c:v>
                </c:pt>
                <c:pt idx="338">
                  <c:v>40417</c:v>
                </c:pt>
                <c:pt idx="339">
                  <c:v>40410</c:v>
                </c:pt>
                <c:pt idx="340">
                  <c:v>40403</c:v>
                </c:pt>
                <c:pt idx="341">
                  <c:v>40396</c:v>
                </c:pt>
                <c:pt idx="342">
                  <c:v>40389</c:v>
                </c:pt>
                <c:pt idx="343">
                  <c:v>40382</c:v>
                </c:pt>
                <c:pt idx="344">
                  <c:v>40375</c:v>
                </c:pt>
                <c:pt idx="345">
                  <c:v>40368</c:v>
                </c:pt>
                <c:pt idx="346">
                  <c:v>40361</c:v>
                </c:pt>
                <c:pt idx="347">
                  <c:v>40354</c:v>
                </c:pt>
                <c:pt idx="348">
                  <c:v>40347</c:v>
                </c:pt>
                <c:pt idx="349">
                  <c:v>40340</c:v>
                </c:pt>
                <c:pt idx="350">
                  <c:v>40333</c:v>
                </c:pt>
                <c:pt idx="351">
                  <c:v>40326</c:v>
                </c:pt>
                <c:pt idx="352">
                  <c:v>40319</c:v>
                </c:pt>
                <c:pt idx="353">
                  <c:v>40312</c:v>
                </c:pt>
                <c:pt idx="354">
                  <c:v>40305</c:v>
                </c:pt>
                <c:pt idx="355">
                  <c:v>40298</c:v>
                </c:pt>
                <c:pt idx="356">
                  <c:v>40291</c:v>
                </c:pt>
                <c:pt idx="357">
                  <c:v>40284</c:v>
                </c:pt>
                <c:pt idx="358">
                  <c:v>40277</c:v>
                </c:pt>
                <c:pt idx="359">
                  <c:v>40270</c:v>
                </c:pt>
                <c:pt idx="360">
                  <c:v>40263</c:v>
                </c:pt>
                <c:pt idx="361">
                  <c:v>40256</c:v>
                </c:pt>
                <c:pt idx="362">
                  <c:v>40249</c:v>
                </c:pt>
                <c:pt idx="363">
                  <c:v>40242</c:v>
                </c:pt>
                <c:pt idx="364">
                  <c:v>40235</c:v>
                </c:pt>
                <c:pt idx="365">
                  <c:v>40228</c:v>
                </c:pt>
                <c:pt idx="366">
                  <c:v>40221</c:v>
                </c:pt>
                <c:pt idx="367">
                  <c:v>40214</c:v>
                </c:pt>
                <c:pt idx="368">
                  <c:v>40207</c:v>
                </c:pt>
                <c:pt idx="369">
                  <c:v>40200</c:v>
                </c:pt>
                <c:pt idx="370">
                  <c:v>40193</c:v>
                </c:pt>
                <c:pt idx="371">
                  <c:v>40186</c:v>
                </c:pt>
                <c:pt idx="372">
                  <c:v>40179</c:v>
                </c:pt>
                <c:pt idx="373">
                  <c:v>40172</c:v>
                </c:pt>
                <c:pt idx="374">
                  <c:v>40165</c:v>
                </c:pt>
                <c:pt idx="375">
                  <c:v>40158</c:v>
                </c:pt>
                <c:pt idx="376">
                  <c:v>40151</c:v>
                </c:pt>
                <c:pt idx="377">
                  <c:v>40144</c:v>
                </c:pt>
                <c:pt idx="378">
                  <c:v>40137</c:v>
                </c:pt>
                <c:pt idx="379">
                  <c:v>40130</c:v>
                </c:pt>
                <c:pt idx="380">
                  <c:v>40123</c:v>
                </c:pt>
                <c:pt idx="381">
                  <c:v>40116</c:v>
                </c:pt>
                <c:pt idx="382">
                  <c:v>40109</c:v>
                </c:pt>
                <c:pt idx="383">
                  <c:v>40102</c:v>
                </c:pt>
                <c:pt idx="384">
                  <c:v>40095</c:v>
                </c:pt>
                <c:pt idx="385">
                  <c:v>40088</c:v>
                </c:pt>
                <c:pt idx="386">
                  <c:v>40081</c:v>
                </c:pt>
                <c:pt idx="387">
                  <c:v>40074</c:v>
                </c:pt>
                <c:pt idx="388">
                  <c:v>40067</c:v>
                </c:pt>
                <c:pt idx="389">
                  <c:v>40060</c:v>
                </c:pt>
                <c:pt idx="390">
                  <c:v>40053</c:v>
                </c:pt>
                <c:pt idx="391">
                  <c:v>40046</c:v>
                </c:pt>
                <c:pt idx="392">
                  <c:v>40039</c:v>
                </c:pt>
                <c:pt idx="393">
                  <c:v>40032</c:v>
                </c:pt>
                <c:pt idx="394">
                  <c:v>40025</c:v>
                </c:pt>
                <c:pt idx="395">
                  <c:v>40018</c:v>
                </c:pt>
                <c:pt idx="396">
                  <c:v>40011</c:v>
                </c:pt>
                <c:pt idx="397">
                  <c:v>40004</c:v>
                </c:pt>
                <c:pt idx="398">
                  <c:v>39997</c:v>
                </c:pt>
                <c:pt idx="399">
                  <c:v>39990</c:v>
                </c:pt>
                <c:pt idx="400">
                  <c:v>39983</c:v>
                </c:pt>
                <c:pt idx="401">
                  <c:v>39976</c:v>
                </c:pt>
                <c:pt idx="402">
                  <c:v>39969</c:v>
                </c:pt>
                <c:pt idx="403">
                  <c:v>39962</c:v>
                </c:pt>
                <c:pt idx="404">
                  <c:v>39955</c:v>
                </c:pt>
                <c:pt idx="405">
                  <c:v>39948</c:v>
                </c:pt>
                <c:pt idx="406">
                  <c:v>39941</c:v>
                </c:pt>
                <c:pt idx="407">
                  <c:v>39934</c:v>
                </c:pt>
                <c:pt idx="408">
                  <c:v>39927</c:v>
                </c:pt>
                <c:pt idx="409">
                  <c:v>39920</c:v>
                </c:pt>
                <c:pt idx="410">
                  <c:v>39913</c:v>
                </c:pt>
                <c:pt idx="411">
                  <c:v>39906</c:v>
                </c:pt>
                <c:pt idx="412">
                  <c:v>39899</c:v>
                </c:pt>
                <c:pt idx="413">
                  <c:v>39892</c:v>
                </c:pt>
                <c:pt idx="414">
                  <c:v>39885</c:v>
                </c:pt>
                <c:pt idx="415">
                  <c:v>39878</c:v>
                </c:pt>
                <c:pt idx="416">
                  <c:v>39871</c:v>
                </c:pt>
                <c:pt idx="417">
                  <c:v>39864</c:v>
                </c:pt>
                <c:pt idx="418">
                  <c:v>39857</c:v>
                </c:pt>
                <c:pt idx="419">
                  <c:v>39850</c:v>
                </c:pt>
                <c:pt idx="420">
                  <c:v>39843</c:v>
                </c:pt>
                <c:pt idx="421">
                  <c:v>39836</c:v>
                </c:pt>
                <c:pt idx="422">
                  <c:v>39829</c:v>
                </c:pt>
                <c:pt idx="423">
                  <c:v>39822</c:v>
                </c:pt>
                <c:pt idx="424">
                  <c:v>39815</c:v>
                </c:pt>
                <c:pt idx="425">
                  <c:v>39808</c:v>
                </c:pt>
                <c:pt idx="426">
                  <c:v>39801</c:v>
                </c:pt>
                <c:pt idx="427">
                  <c:v>39794</c:v>
                </c:pt>
                <c:pt idx="428">
                  <c:v>39787</c:v>
                </c:pt>
                <c:pt idx="429">
                  <c:v>39780</c:v>
                </c:pt>
                <c:pt idx="430">
                  <c:v>39773</c:v>
                </c:pt>
                <c:pt idx="431">
                  <c:v>39766</c:v>
                </c:pt>
                <c:pt idx="432">
                  <c:v>39759</c:v>
                </c:pt>
                <c:pt idx="433">
                  <c:v>39752</c:v>
                </c:pt>
                <c:pt idx="434">
                  <c:v>39745</c:v>
                </c:pt>
                <c:pt idx="435">
                  <c:v>39738</c:v>
                </c:pt>
                <c:pt idx="436">
                  <c:v>39731</c:v>
                </c:pt>
                <c:pt idx="437">
                  <c:v>39724</c:v>
                </c:pt>
                <c:pt idx="438">
                  <c:v>39717</c:v>
                </c:pt>
                <c:pt idx="439">
                  <c:v>39710</c:v>
                </c:pt>
                <c:pt idx="440">
                  <c:v>39703</c:v>
                </c:pt>
                <c:pt idx="441">
                  <c:v>39696</c:v>
                </c:pt>
                <c:pt idx="442">
                  <c:v>39689</c:v>
                </c:pt>
                <c:pt idx="443">
                  <c:v>39682</c:v>
                </c:pt>
                <c:pt idx="444">
                  <c:v>39675</c:v>
                </c:pt>
                <c:pt idx="445">
                  <c:v>39668</c:v>
                </c:pt>
                <c:pt idx="446">
                  <c:v>39661</c:v>
                </c:pt>
                <c:pt idx="447">
                  <c:v>39654</c:v>
                </c:pt>
                <c:pt idx="448">
                  <c:v>39647</c:v>
                </c:pt>
                <c:pt idx="449">
                  <c:v>39640</c:v>
                </c:pt>
                <c:pt idx="450">
                  <c:v>39633</c:v>
                </c:pt>
                <c:pt idx="451">
                  <c:v>39626</c:v>
                </c:pt>
                <c:pt idx="452">
                  <c:v>39619</c:v>
                </c:pt>
                <c:pt idx="453">
                  <c:v>39612</c:v>
                </c:pt>
                <c:pt idx="454">
                  <c:v>39605</c:v>
                </c:pt>
                <c:pt idx="455">
                  <c:v>39598</c:v>
                </c:pt>
                <c:pt idx="456">
                  <c:v>39591</c:v>
                </c:pt>
                <c:pt idx="457">
                  <c:v>39584</c:v>
                </c:pt>
                <c:pt idx="458">
                  <c:v>39577</c:v>
                </c:pt>
                <c:pt idx="459">
                  <c:v>39570</c:v>
                </c:pt>
                <c:pt idx="460">
                  <c:v>39563</c:v>
                </c:pt>
                <c:pt idx="461">
                  <c:v>39556</c:v>
                </c:pt>
                <c:pt idx="462">
                  <c:v>39549</c:v>
                </c:pt>
                <c:pt idx="463">
                  <c:v>39542</c:v>
                </c:pt>
                <c:pt idx="464">
                  <c:v>39535</c:v>
                </c:pt>
                <c:pt idx="465">
                  <c:v>39528</c:v>
                </c:pt>
                <c:pt idx="466">
                  <c:v>39521</c:v>
                </c:pt>
                <c:pt idx="467">
                  <c:v>39514</c:v>
                </c:pt>
                <c:pt idx="468">
                  <c:v>39507</c:v>
                </c:pt>
                <c:pt idx="469">
                  <c:v>39500</c:v>
                </c:pt>
                <c:pt idx="470">
                  <c:v>39493</c:v>
                </c:pt>
                <c:pt idx="471">
                  <c:v>39486</c:v>
                </c:pt>
                <c:pt idx="472">
                  <c:v>39479</c:v>
                </c:pt>
                <c:pt idx="473">
                  <c:v>39472</c:v>
                </c:pt>
                <c:pt idx="474">
                  <c:v>39465</c:v>
                </c:pt>
                <c:pt idx="475">
                  <c:v>39458</c:v>
                </c:pt>
                <c:pt idx="476">
                  <c:v>39451</c:v>
                </c:pt>
                <c:pt idx="477">
                  <c:v>39444</c:v>
                </c:pt>
                <c:pt idx="478">
                  <c:v>39437</c:v>
                </c:pt>
                <c:pt idx="479">
                  <c:v>39430</c:v>
                </c:pt>
                <c:pt idx="480">
                  <c:v>39423</c:v>
                </c:pt>
                <c:pt idx="481">
                  <c:v>39416</c:v>
                </c:pt>
                <c:pt idx="482">
                  <c:v>39409</c:v>
                </c:pt>
                <c:pt idx="483">
                  <c:v>39402</c:v>
                </c:pt>
                <c:pt idx="484">
                  <c:v>39395</c:v>
                </c:pt>
                <c:pt idx="485">
                  <c:v>39388</c:v>
                </c:pt>
                <c:pt idx="486">
                  <c:v>39381</c:v>
                </c:pt>
                <c:pt idx="487">
                  <c:v>39374</c:v>
                </c:pt>
                <c:pt idx="488">
                  <c:v>39367</c:v>
                </c:pt>
                <c:pt idx="489">
                  <c:v>39360</c:v>
                </c:pt>
                <c:pt idx="490">
                  <c:v>39353</c:v>
                </c:pt>
                <c:pt idx="491">
                  <c:v>39346</c:v>
                </c:pt>
                <c:pt idx="492">
                  <c:v>39339</c:v>
                </c:pt>
                <c:pt idx="493">
                  <c:v>39332</c:v>
                </c:pt>
                <c:pt idx="494">
                  <c:v>39325</c:v>
                </c:pt>
                <c:pt idx="495">
                  <c:v>39318</c:v>
                </c:pt>
                <c:pt idx="496">
                  <c:v>39311</c:v>
                </c:pt>
                <c:pt idx="497">
                  <c:v>39304</c:v>
                </c:pt>
                <c:pt idx="498">
                  <c:v>39297</c:v>
                </c:pt>
                <c:pt idx="499">
                  <c:v>39290</c:v>
                </c:pt>
                <c:pt idx="500">
                  <c:v>39283</c:v>
                </c:pt>
                <c:pt idx="501">
                  <c:v>39276</c:v>
                </c:pt>
                <c:pt idx="502">
                  <c:v>39269</c:v>
                </c:pt>
                <c:pt idx="503">
                  <c:v>39262</c:v>
                </c:pt>
                <c:pt idx="504">
                  <c:v>39255</c:v>
                </c:pt>
                <c:pt idx="505">
                  <c:v>39248</c:v>
                </c:pt>
                <c:pt idx="506">
                  <c:v>39241</c:v>
                </c:pt>
                <c:pt idx="507">
                  <c:v>39234</c:v>
                </c:pt>
                <c:pt idx="508">
                  <c:v>39227</c:v>
                </c:pt>
                <c:pt idx="509">
                  <c:v>39220</c:v>
                </c:pt>
                <c:pt idx="510">
                  <c:v>39213</c:v>
                </c:pt>
                <c:pt idx="511">
                  <c:v>39206</c:v>
                </c:pt>
                <c:pt idx="512">
                  <c:v>39199</c:v>
                </c:pt>
                <c:pt idx="513">
                  <c:v>39192</c:v>
                </c:pt>
                <c:pt idx="514">
                  <c:v>39185</c:v>
                </c:pt>
                <c:pt idx="515">
                  <c:v>39178</c:v>
                </c:pt>
                <c:pt idx="516">
                  <c:v>39171</c:v>
                </c:pt>
                <c:pt idx="517">
                  <c:v>39164</c:v>
                </c:pt>
                <c:pt idx="518">
                  <c:v>39157</c:v>
                </c:pt>
                <c:pt idx="519">
                  <c:v>39150</c:v>
                </c:pt>
                <c:pt idx="520">
                  <c:v>39143</c:v>
                </c:pt>
                <c:pt idx="521">
                  <c:v>39136</c:v>
                </c:pt>
                <c:pt idx="522">
                  <c:v>39129</c:v>
                </c:pt>
                <c:pt idx="523">
                  <c:v>39122</c:v>
                </c:pt>
                <c:pt idx="524">
                  <c:v>39115</c:v>
                </c:pt>
                <c:pt idx="525">
                  <c:v>39108</c:v>
                </c:pt>
                <c:pt idx="526">
                  <c:v>39101</c:v>
                </c:pt>
                <c:pt idx="527">
                  <c:v>39094</c:v>
                </c:pt>
                <c:pt idx="528">
                  <c:v>39087</c:v>
                </c:pt>
                <c:pt idx="529">
                  <c:v>39080</c:v>
                </c:pt>
                <c:pt idx="530">
                  <c:v>39073</c:v>
                </c:pt>
                <c:pt idx="531">
                  <c:v>39066</c:v>
                </c:pt>
                <c:pt idx="532">
                  <c:v>39059</c:v>
                </c:pt>
                <c:pt idx="533">
                  <c:v>39052</c:v>
                </c:pt>
                <c:pt idx="534">
                  <c:v>39045</c:v>
                </c:pt>
                <c:pt idx="535">
                  <c:v>39038</c:v>
                </c:pt>
                <c:pt idx="536">
                  <c:v>39031</c:v>
                </c:pt>
                <c:pt idx="537">
                  <c:v>39024</c:v>
                </c:pt>
                <c:pt idx="538">
                  <c:v>39017</c:v>
                </c:pt>
                <c:pt idx="539">
                  <c:v>39010</c:v>
                </c:pt>
                <c:pt idx="540">
                  <c:v>39003</c:v>
                </c:pt>
                <c:pt idx="541">
                  <c:v>38996</c:v>
                </c:pt>
                <c:pt idx="542">
                  <c:v>38989</c:v>
                </c:pt>
                <c:pt idx="543">
                  <c:v>38982</c:v>
                </c:pt>
                <c:pt idx="544">
                  <c:v>38975</c:v>
                </c:pt>
                <c:pt idx="545">
                  <c:v>38968</c:v>
                </c:pt>
                <c:pt idx="546">
                  <c:v>38961</c:v>
                </c:pt>
                <c:pt idx="547">
                  <c:v>38954</c:v>
                </c:pt>
                <c:pt idx="548">
                  <c:v>38947</c:v>
                </c:pt>
                <c:pt idx="549">
                  <c:v>38940</c:v>
                </c:pt>
                <c:pt idx="550">
                  <c:v>38933</c:v>
                </c:pt>
                <c:pt idx="551">
                  <c:v>38926</c:v>
                </c:pt>
                <c:pt idx="552">
                  <c:v>38919</c:v>
                </c:pt>
                <c:pt idx="553">
                  <c:v>38912</c:v>
                </c:pt>
                <c:pt idx="554">
                  <c:v>38905</c:v>
                </c:pt>
                <c:pt idx="555">
                  <c:v>38898</c:v>
                </c:pt>
                <c:pt idx="556">
                  <c:v>38891</c:v>
                </c:pt>
                <c:pt idx="557">
                  <c:v>38884</c:v>
                </c:pt>
                <c:pt idx="558">
                  <c:v>38877</c:v>
                </c:pt>
                <c:pt idx="559">
                  <c:v>38870</c:v>
                </c:pt>
                <c:pt idx="560">
                  <c:v>38863</c:v>
                </c:pt>
                <c:pt idx="561">
                  <c:v>38856</c:v>
                </c:pt>
                <c:pt idx="562">
                  <c:v>38849</c:v>
                </c:pt>
                <c:pt idx="563">
                  <c:v>38842</c:v>
                </c:pt>
                <c:pt idx="564">
                  <c:v>38835</c:v>
                </c:pt>
                <c:pt idx="565">
                  <c:v>38828</c:v>
                </c:pt>
                <c:pt idx="566">
                  <c:v>38821</c:v>
                </c:pt>
                <c:pt idx="567">
                  <c:v>38814</c:v>
                </c:pt>
                <c:pt idx="568">
                  <c:v>38807</c:v>
                </c:pt>
                <c:pt idx="569">
                  <c:v>38800</c:v>
                </c:pt>
                <c:pt idx="570">
                  <c:v>38793</c:v>
                </c:pt>
                <c:pt idx="571">
                  <c:v>38786</c:v>
                </c:pt>
                <c:pt idx="572">
                  <c:v>38779</c:v>
                </c:pt>
                <c:pt idx="573">
                  <c:v>38772</c:v>
                </c:pt>
                <c:pt idx="574">
                  <c:v>38765</c:v>
                </c:pt>
                <c:pt idx="575">
                  <c:v>38758</c:v>
                </c:pt>
                <c:pt idx="576">
                  <c:v>38751</c:v>
                </c:pt>
                <c:pt idx="577">
                  <c:v>38744</c:v>
                </c:pt>
                <c:pt idx="578">
                  <c:v>38737</c:v>
                </c:pt>
                <c:pt idx="579">
                  <c:v>38730</c:v>
                </c:pt>
                <c:pt idx="580">
                  <c:v>38723</c:v>
                </c:pt>
                <c:pt idx="581">
                  <c:v>38716</c:v>
                </c:pt>
                <c:pt idx="582">
                  <c:v>38709</c:v>
                </c:pt>
                <c:pt idx="583">
                  <c:v>38702</c:v>
                </c:pt>
                <c:pt idx="584">
                  <c:v>38695</c:v>
                </c:pt>
                <c:pt idx="585">
                  <c:v>38688</c:v>
                </c:pt>
                <c:pt idx="586">
                  <c:v>38681</c:v>
                </c:pt>
                <c:pt idx="587">
                  <c:v>38674</c:v>
                </c:pt>
                <c:pt idx="588">
                  <c:v>38667</c:v>
                </c:pt>
                <c:pt idx="589">
                  <c:v>38660</c:v>
                </c:pt>
                <c:pt idx="590">
                  <c:v>38653</c:v>
                </c:pt>
                <c:pt idx="591">
                  <c:v>38646</c:v>
                </c:pt>
                <c:pt idx="592">
                  <c:v>38639</c:v>
                </c:pt>
                <c:pt idx="593">
                  <c:v>38632</c:v>
                </c:pt>
                <c:pt idx="594">
                  <c:v>38625</c:v>
                </c:pt>
                <c:pt idx="595">
                  <c:v>38618</c:v>
                </c:pt>
                <c:pt idx="596">
                  <c:v>38611</c:v>
                </c:pt>
                <c:pt idx="597">
                  <c:v>38604</c:v>
                </c:pt>
                <c:pt idx="598">
                  <c:v>38597</c:v>
                </c:pt>
                <c:pt idx="599">
                  <c:v>38590</c:v>
                </c:pt>
                <c:pt idx="600">
                  <c:v>38583</c:v>
                </c:pt>
                <c:pt idx="601">
                  <c:v>38576</c:v>
                </c:pt>
                <c:pt idx="602">
                  <c:v>38569</c:v>
                </c:pt>
                <c:pt idx="603">
                  <c:v>38562</c:v>
                </c:pt>
                <c:pt idx="604">
                  <c:v>38555</c:v>
                </c:pt>
                <c:pt idx="605">
                  <c:v>38548</c:v>
                </c:pt>
                <c:pt idx="606">
                  <c:v>38541</c:v>
                </c:pt>
                <c:pt idx="607">
                  <c:v>38534</c:v>
                </c:pt>
                <c:pt idx="608">
                  <c:v>38527</c:v>
                </c:pt>
                <c:pt idx="609">
                  <c:v>38520</c:v>
                </c:pt>
                <c:pt idx="610">
                  <c:v>38513</c:v>
                </c:pt>
                <c:pt idx="611">
                  <c:v>38506</c:v>
                </c:pt>
                <c:pt idx="612">
                  <c:v>38499</c:v>
                </c:pt>
                <c:pt idx="613">
                  <c:v>38492</c:v>
                </c:pt>
                <c:pt idx="614">
                  <c:v>38485</c:v>
                </c:pt>
                <c:pt idx="615">
                  <c:v>38478</c:v>
                </c:pt>
                <c:pt idx="616">
                  <c:v>38471</c:v>
                </c:pt>
                <c:pt idx="617">
                  <c:v>38464</c:v>
                </c:pt>
                <c:pt idx="618">
                  <c:v>38457</c:v>
                </c:pt>
                <c:pt idx="619">
                  <c:v>38450</c:v>
                </c:pt>
                <c:pt idx="620">
                  <c:v>38443</c:v>
                </c:pt>
                <c:pt idx="621">
                  <c:v>38436</c:v>
                </c:pt>
                <c:pt idx="622">
                  <c:v>38429</c:v>
                </c:pt>
                <c:pt idx="623">
                  <c:v>38422</c:v>
                </c:pt>
                <c:pt idx="624">
                  <c:v>38415</c:v>
                </c:pt>
                <c:pt idx="625">
                  <c:v>38408</c:v>
                </c:pt>
                <c:pt idx="626">
                  <c:v>38401</c:v>
                </c:pt>
                <c:pt idx="627">
                  <c:v>38394</c:v>
                </c:pt>
                <c:pt idx="628">
                  <c:v>38387</c:v>
                </c:pt>
                <c:pt idx="629">
                  <c:v>38380</c:v>
                </c:pt>
                <c:pt idx="630">
                  <c:v>38373</c:v>
                </c:pt>
                <c:pt idx="631">
                  <c:v>38366</c:v>
                </c:pt>
                <c:pt idx="632">
                  <c:v>38359</c:v>
                </c:pt>
                <c:pt idx="633">
                  <c:v>38352</c:v>
                </c:pt>
                <c:pt idx="634">
                  <c:v>38345</c:v>
                </c:pt>
                <c:pt idx="635">
                  <c:v>38338</c:v>
                </c:pt>
                <c:pt idx="636">
                  <c:v>38331</c:v>
                </c:pt>
                <c:pt idx="637">
                  <c:v>38324</c:v>
                </c:pt>
                <c:pt idx="638">
                  <c:v>38317</c:v>
                </c:pt>
                <c:pt idx="639">
                  <c:v>38310</c:v>
                </c:pt>
                <c:pt idx="640">
                  <c:v>38303</c:v>
                </c:pt>
                <c:pt idx="641">
                  <c:v>38296</c:v>
                </c:pt>
                <c:pt idx="642">
                  <c:v>38289</c:v>
                </c:pt>
                <c:pt idx="643">
                  <c:v>38282</c:v>
                </c:pt>
                <c:pt idx="644">
                  <c:v>38275</c:v>
                </c:pt>
                <c:pt idx="645">
                  <c:v>38268</c:v>
                </c:pt>
                <c:pt idx="646">
                  <c:v>38261</c:v>
                </c:pt>
                <c:pt idx="647">
                  <c:v>38254</c:v>
                </c:pt>
                <c:pt idx="648">
                  <c:v>38247</c:v>
                </c:pt>
                <c:pt idx="649">
                  <c:v>38240</c:v>
                </c:pt>
                <c:pt idx="650">
                  <c:v>38233</c:v>
                </c:pt>
                <c:pt idx="651">
                  <c:v>38226</c:v>
                </c:pt>
                <c:pt idx="652">
                  <c:v>38219</c:v>
                </c:pt>
                <c:pt idx="653">
                  <c:v>38212</c:v>
                </c:pt>
                <c:pt idx="654">
                  <c:v>38205</c:v>
                </c:pt>
                <c:pt idx="655">
                  <c:v>38198</c:v>
                </c:pt>
                <c:pt idx="656">
                  <c:v>38191</c:v>
                </c:pt>
                <c:pt idx="657">
                  <c:v>38184</c:v>
                </c:pt>
                <c:pt idx="658">
                  <c:v>38177</c:v>
                </c:pt>
                <c:pt idx="659">
                  <c:v>38170</c:v>
                </c:pt>
                <c:pt idx="660">
                  <c:v>38163</c:v>
                </c:pt>
                <c:pt idx="661">
                  <c:v>38156</c:v>
                </c:pt>
                <c:pt idx="662">
                  <c:v>38149</c:v>
                </c:pt>
                <c:pt idx="663">
                  <c:v>38142</c:v>
                </c:pt>
                <c:pt idx="664">
                  <c:v>38135</c:v>
                </c:pt>
                <c:pt idx="665">
                  <c:v>38128</c:v>
                </c:pt>
                <c:pt idx="666">
                  <c:v>38121</c:v>
                </c:pt>
                <c:pt idx="667">
                  <c:v>38114</c:v>
                </c:pt>
                <c:pt idx="668">
                  <c:v>38107</c:v>
                </c:pt>
                <c:pt idx="669">
                  <c:v>38100</c:v>
                </c:pt>
                <c:pt idx="670">
                  <c:v>38093</c:v>
                </c:pt>
                <c:pt idx="671">
                  <c:v>38086</c:v>
                </c:pt>
                <c:pt idx="672">
                  <c:v>38079</c:v>
                </c:pt>
                <c:pt idx="673">
                  <c:v>38072</c:v>
                </c:pt>
                <c:pt idx="674">
                  <c:v>38065</c:v>
                </c:pt>
                <c:pt idx="675">
                  <c:v>38058</c:v>
                </c:pt>
                <c:pt idx="676">
                  <c:v>38051</c:v>
                </c:pt>
                <c:pt idx="677">
                  <c:v>38044</c:v>
                </c:pt>
                <c:pt idx="678">
                  <c:v>38037</c:v>
                </c:pt>
                <c:pt idx="679">
                  <c:v>38030</c:v>
                </c:pt>
                <c:pt idx="680">
                  <c:v>38023</c:v>
                </c:pt>
                <c:pt idx="681">
                  <c:v>38016</c:v>
                </c:pt>
                <c:pt idx="682">
                  <c:v>38009</c:v>
                </c:pt>
                <c:pt idx="683">
                  <c:v>38002</c:v>
                </c:pt>
                <c:pt idx="684">
                  <c:v>37995</c:v>
                </c:pt>
                <c:pt idx="685">
                  <c:v>37988</c:v>
                </c:pt>
                <c:pt idx="686">
                  <c:v>37981</c:v>
                </c:pt>
                <c:pt idx="687">
                  <c:v>37974</c:v>
                </c:pt>
                <c:pt idx="688">
                  <c:v>37967</c:v>
                </c:pt>
                <c:pt idx="689">
                  <c:v>37960</c:v>
                </c:pt>
                <c:pt idx="690">
                  <c:v>37953</c:v>
                </c:pt>
                <c:pt idx="691">
                  <c:v>37946</c:v>
                </c:pt>
                <c:pt idx="692">
                  <c:v>37939</c:v>
                </c:pt>
                <c:pt idx="693">
                  <c:v>37932</c:v>
                </c:pt>
                <c:pt idx="694">
                  <c:v>37925</c:v>
                </c:pt>
                <c:pt idx="695">
                  <c:v>37918</c:v>
                </c:pt>
                <c:pt idx="696">
                  <c:v>37911</c:v>
                </c:pt>
                <c:pt idx="697">
                  <c:v>37904</c:v>
                </c:pt>
                <c:pt idx="698">
                  <c:v>37897</c:v>
                </c:pt>
                <c:pt idx="699">
                  <c:v>37890</c:v>
                </c:pt>
                <c:pt idx="700">
                  <c:v>37883</c:v>
                </c:pt>
                <c:pt idx="701">
                  <c:v>37876</c:v>
                </c:pt>
                <c:pt idx="702">
                  <c:v>37869</c:v>
                </c:pt>
                <c:pt idx="703">
                  <c:v>37862</c:v>
                </c:pt>
                <c:pt idx="704">
                  <c:v>37855</c:v>
                </c:pt>
                <c:pt idx="705">
                  <c:v>37848</c:v>
                </c:pt>
                <c:pt idx="706">
                  <c:v>37841</c:v>
                </c:pt>
                <c:pt idx="707">
                  <c:v>37834</c:v>
                </c:pt>
                <c:pt idx="708">
                  <c:v>37827</c:v>
                </c:pt>
                <c:pt idx="709">
                  <c:v>37820</c:v>
                </c:pt>
                <c:pt idx="710">
                  <c:v>37813</c:v>
                </c:pt>
                <c:pt idx="711">
                  <c:v>37806</c:v>
                </c:pt>
                <c:pt idx="712">
                  <c:v>37799</c:v>
                </c:pt>
                <c:pt idx="713">
                  <c:v>37792</c:v>
                </c:pt>
                <c:pt idx="714">
                  <c:v>37785</c:v>
                </c:pt>
                <c:pt idx="715">
                  <c:v>37778</c:v>
                </c:pt>
                <c:pt idx="716">
                  <c:v>37771</c:v>
                </c:pt>
                <c:pt idx="717">
                  <c:v>37764</c:v>
                </c:pt>
                <c:pt idx="718">
                  <c:v>37757</c:v>
                </c:pt>
                <c:pt idx="719">
                  <c:v>37750</c:v>
                </c:pt>
                <c:pt idx="720">
                  <c:v>37743</c:v>
                </c:pt>
                <c:pt idx="721">
                  <c:v>37736</c:v>
                </c:pt>
                <c:pt idx="722">
                  <c:v>37729</c:v>
                </c:pt>
                <c:pt idx="723">
                  <c:v>37722</c:v>
                </c:pt>
                <c:pt idx="724">
                  <c:v>37715</c:v>
                </c:pt>
                <c:pt idx="725">
                  <c:v>37708</c:v>
                </c:pt>
                <c:pt idx="726">
                  <c:v>37701</c:v>
                </c:pt>
                <c:pt idx="727">
                  <c:v>37694</c:v>
                </c:pt>
                <c:pt idx="728">
                  <c:v>37687</c:v>
                </c:pt>
                <c:pt idx="729">
                  <c:v>37680</c:v>
                </c:pt>
                <c:pt idx="730">
                  <c:v>37673</c:v>
                </c:pt>
                <c:pt idx="731">
                  <c:v>37666</c:v>
                </c:pt>
                <c:pt idx="732">
                  <c:v>37659</c:v>
                </c:pt>
                <c:pt idx="733">
                  <c:v>37652</c:v>
                </c:pt>
                <c:pt idx="734">
                  <c:v>37645</c:v>
                </c:pt>
                <c:pt idx="735">
                  <c:v>37638</c:v>
                </c:pt>
                <c:pt idx="736">
                  <c:v>37631</c:v>
                </c:pt>
                <c:pt idx="737">
                  <c:v>37624</c:v>
                </c:pt>
                <c:pt idx="738">
                  <c:v>37617</c:v>
                </c:pt>
                <c:pt idx="739">
                  <c:v>37610</c:v>
                </c:pt>
                <c:pt idx="740">
                  <c:v>37603</c:v>
                </c:pt>
                <c:pt idx="741">
                  <c:v>37596</c:v>
                </c:pt>
                <c:pt idx="742">
                  <c:v>37589</c:v>
                </c:pt>
                <c:pt idx="743">
                  <c:v>37582</c:v>
                </c:pt>
                <c:pt idx="744">
                  <c:v>37575</c:v>
                </c:pt>
                <c:pt idx="745">
                  <c:v>37568</c:v>
                </c:pt>
                <c:pt idx="746">
                  <c:v>37561</c:v>
                </c:pt>
                <c:pt idx="747">
                  <c:v>37554</c:v>
                </c:pt>
                <c:pt idx="748">
                  <c:v>37547</c:v>
                </c:pt>
                <c:pt idx="749">
                  <c:v>37540</c:v>
                </c:pt>
                <c:pt idx="750">
                  <c:v>37533</c:v>
                </c:pt>
                <c:pt idx="751">
                  <c:v>37526</c:v>
                </c:pt>
                <c:pt idx="752">
                  <c:v>37519</c:v>
                </c:pt>
                <c:pt idx="753">
                  <c:v>37512</c:v>
                </c:pt>
                <c:pt idx="754">
                  <c:v>37505</c:v>
                </c:pt>
                <c:pt idx="755">
                  <c:v>37498</c:v>
                </c:pt>
                <c:pt idx="756">
                  <c:v>37491</c:v>
                </c:pt>
                <c:pt idx="757">
                  <c:v>37484</c:v>
                </c:pt>
                <c:pt idx="758">
                  <c:v>37477</c:v>
                </c:pt>
                <c:pt idx="759">
                  <c:v>37470</c:v>
                </c:pt>
                <c:pt idx="760">
                  <c:v>37463</c:v>
                </c:pt>
                <c:pt idx="761">
                  <c:v>37456</c:v>
                </c:pt>
                <c:pt idx="762">
                  <c:v>37449</c:v>
                </c:pt>
                <c:pt idx="763">
                  <c:v>37442</c:v>
                </c:pt>
                <c:pt idx="764">
                  <c:v>37435</c:v>
                </c:pt>
                <c:pt idx="765">
                  <c:v>37428</c:v>
                </c:pt>
                <c:pt idx="766">
                  <c:v>37421</c:v>
                </c:pt>
                <c:pt idx="767">
                  <c:v>37414</c:v>
                </c:pt>
                <c:pt idx="768">
                  <c:v>37407</c:v>
                </c:pt>
                <c:pt idx="769">
                  <c:v>37400</c:v>
                </c:pt>
                <c:pt idx="770">
                  <c:v>37393</c:v>
                </c:pt>
                <c:pt idx="771">
                  <c:v>37386</c:v>
                </c:pt>
                <c:pt idx="772">
                  <c:v>37379</c:v>
                </c:pt>
                <c:pt idx="773">
                  <c:v>37372</c:v>
                </c:pt>
                <c:pt idx="774">
                  <c:v>37365</c:v>
                </c:pt>
                <c:pt idx="775">
                  <c:v>37358</c:v>
                </c:pt>
                <c:pt idx="776">
                  <c:v>37351</c:v>
                </c:pt>
                <c:pt idx="777">
                  <c:v>37344</c:v>
                </c:pt>
                <c:pt idx="778">
                  <c:v>37337</c:v>
                </c:pt>
                <c:pt idx="779">
                  <c:v>37330</c:v>
                </c:pt>
                <c:pt idx="780">
                  <c:v>37323</c:v>
                </c:pt>
                <c:pt idx="781">
                  <c:v>37316</c:v>
                </c:pt>
                <c:pt idx="782">
                  <c:v>37309</c:v>
                </c:pt>
                <c:pt idx="783">
                  <c:v>37302</c:v>
                </c:pt>
                <c:pt idx="784">
                  <c:v>37295</c:v>
                </c:pt>
                <c:pt idx="785">
                  <c:v>37288</c:v>
                </c:pt>
                <c:pt idx="786">
                  <c:v>37281</c:v>
                </c:pt>
                <c:pt idx="787">
                  <c:v>37274</c:v>
                </c:pt>
                <c:pt idx="788">
                  <c:v>37267</c:v>
                </c:pt>
                <c:pt idx="789">
                  <c:v>37260</c:v>
                </c:pt>
                <c:pt idx="790">
                  <c:v>37253</c:v>
                </c:pt>
                <c:pt idx="791">
                  <c:v>37246</c:v>
                </c:pt>
                <c:pt idx="792">
                  <c:v>37239</c:v>
                </c:pt>
                <c:pt idx="793">
                  <c:v>37232</c:v>
                </c:pt>
                <c:pt idx="794">
                  <c:v>37225</c:v>
                </c:pt>
                <c:pt idx="795">
                  <c:v>37218</c:v>
                </c:pt>
                <c:pt idx="796">
                  <c:v>37211</c:v>
                </c:pt>
                <c:pt idx="797">
                  <c:v>37204</c:v>
                </c:pt>
                <c:pt idx="798">
                  <c:v>37197</c:v>
                </c:pt>
                <c:pt idx="799">
                  <c:v>37190</c:v>
                </c:pt>
                <c:pt idx="800">
                  <c:v>37183</c:v>
                </c:pt>
                <c:pt idx="801">
                  <c:v>37176</c:v>
                </c:pt>
                <c:pt idx="802">
                  <c:v>37169</c:v>
                </c:pt>
                <c:pt idx="803">
                  <c:v>37162</c:v>
                </c:pt>
                <c:pt idx="804">
                  <c:v>37155</c:v>
                </c:pt>
                <c:pt idx="805">
                  <c:v>37148</c:v>
                </c:pt>
                <c:pt idx="806">
                  <c:v>37141</c:v>
                </c:pt>
                <c:pt idx="807">
                  <c:v>37134</c:v>
                </c:pt>
                <c:pt idx="808">
                  <c:v>37127</c:v>
                </c:pt>
                <c:pt idx="809">
                  <c:v>37120</c:v>
                </c:pt>
                <c:pt idx="810">
                  <c:v>37113</c:v>
                </c:pt>
                <c:pt idx="811">
                  <c:v>37106</c:v>
                </c:pt>
                <c:pt idx="812">
                  <c:v>37099</c:v>
                </c:pt>
                <c:pt idx="813">
                  <c:v>37092</c:v>
                </c:pt>
                <c:pt idx="814">
                  <c:v>37085</c:v>
                </c:pt>
                <c:pt idx="815">
                  <c:v>37078</c:v>
                </c:pt>
                <c:pt idx="816">
                  <c:v>37071</c:v>
                </c:pt>
                <c:pt idx="817">
                  <c:v>37064</c:v>
                </c:pt>
                <c:pt idx="818">
                  <c:v>37057</c:v>
                </c:pt>
                <c:pt idx="819">
                  <c:v>37050</c:v>
                </c:pt>
                <c:pt idx="820">
                  <c:v>37043</c:v>
                </c:pt>
                <c:pt idx="821">
                  <c:v>37036</c:v>
                </c:pt>
                <c:pt idx="822">
                  <c:v>37029</c:v>
                </c:pt>
                <c:pt idx="823">
                  <c:v>37022</c:v>
                </c:pt>
                <c:pt idx="824">
                  <c:v>37015</c:v>
                </c:pt>
                <c:pt idx="825">
                  <c:v>37008</c:v>
                </c:pt>
                <c:pt idx="826">
                  <c:v>37001</c:v>
                </c:pt>
                <c:pt idx="827">
                  <c:v>36994</c:v>
                </c:pt>
                <c:pt idx="828">
                  <c:v>36987</c:v>
                </c:pt>
                <c:pt idx="829">
                  <c:v>36980</c:v>
                </c:pt>
                <c:pt idx="830">
                  <c:v>36973</c:v>
                </c:pt>
                <c:pt idx="831">
                  <c:v>36966</c:v>
                </c:pt>
                <c:pt idx="832">
                  <c:v>36959</c:v>
                </c:pt>
                <c:pt idx="833">
                  <c:v>36952</c:v>
                </c:pt>
                <c:pt idx="834">
                  <c:v>36945</c:v>
                </c:pt>
                <c:pt idx="835">
                  <c:v>36938</c:v>
                </c:pt>
                <c:pt idx="836">
                  <c:v>36931</c:v>
                </c:pt>
                <c:pt idx="837">
                  <c:v>36924</c:v>
                </c:pt>
                <c:pt idx="838">
                  <c:v>36917</c:v>
                </c:pt>
                <c:pt idx="839">
                  <c:v>36910</c:v>
                </c:pt>
                <c:pt idx="840">
                  <c:v>36903</c:v>
                </c:pt>
                <c:pt idx="841">
                  <c:v>36896</c:v>
                </c:pt>
                <c:pt idx="842">
                  <c:v>36889</c:v>
                </c:pt>
                <c:pt idx="843">
                  <c:v>36882</c:v>
                </c:pt>
                <c:pt idx="844">
                  <c:v>36875</c:v>
                </c:pt>
                <c:pt idx="845">
                  <c:v>36868</c:v>
                </c:pt>
                <c:pt idx="846">
                  <c:v>36861</c:v>
                </c:pt>
                <c:pt idx="847">
                  <c:v>36854</c:v>
                </c:pt>
                <c:pt idx="848">
                  <c:v>36847</c:v>
                </c:pt>
                <c:pt idx="849">
                  <c:v>36840</c:v>
                </c:pt>
                <c:pt idx="850">
                  <c:v>36833</c:v>
                </c:pt>
                <c:pt idx="851">
                  <c:v>36826</c:v>
                </c:pt>
                <c:pt idx="852">
                  <c:v>36819</c:v>
                </c:pt>
                <c:pt idx="853">
                  <c:v>36812</c:v>
                </c:pt>
                <c:pt idx="854">
                  <c:v>36805</c:v>
                </c:pt>
                <c:pt idx="855">
                  <c:v>36798</c:v>
                </c:pt>
                <c:pt idx="856">
                  <c:v>36791</c:v>
                </c:pt>
                <c:pt idx="857">
                  <c:v>36784</c:v>
                </c:pt>
                <c:pt idx="858">
                  <c:v>36777</c:v>
                </c:pt>
                <c:pt idx="859">
                  <c:v>36770</c:v>
                </c:pt>
                <c:pt idx="860">
                  <c:v>36763</c:v>
                </c:pt>
                <c:pt idx="861">
                  <c:v>36756</c:v>
                </c:pt>
                <c:pt idx="862">
                  <c:v>36749</c:v>
                </c:pt>
                <c:pt idx="863">
                  <c:v>36742</c:v>
                </c:pt>
                <c:pt idx="864">
                  <c:v>36735</c:v>
                </c:pt>
                <c:pt idx="865">
                  <c:v>36728</c:v>
                </c:pt>
                <c:pt idx="866">
                  <c:v>36721</c:v>
                </c:pt>
                <c:pt idx="867">
                  <c:v>36714</c:v>
                </c:pt>
                <c:pt idx="868">
                  <c:v>36707</c:v>
                </c:pt>
                <c:pt idx="869">
                  <c:v>36700</c:v>
                </c:pt>
                <c:pt idx="870">
                  <c:v>36693</c:v>
                </c:pt>
                <c:pt idx="871">
                  <c:v>36686</c:v>
                </c:pt>
                <c:pt idx="872">
                  <c:v>36679</c:v>
                </c:pt>
                <c:pt idx="873">
                  <c:v>36672</c:v>
                </c:pt>
                <c:pt idx="874">
                  <c:v>36665</c:v>
                </c:pt>
                <c:pt idx="875">
                  <c:v>36658</c:v>
                </c:pt>
                <c:pt idx="876">
                  <c:v>36651</c:v>
                </c:pt>
                <c:pt idx="877">
                  <c:v>36644</c:v>
                </c:pt>
                <c:pt idx="878">
                  <c:v>36637</c:v>
                </c:pt>
                <c:pt idx="879">
                  <c:v>36630</c:v>
                </c:pt>
                <c:pt idx="880">
                  <c:v>36623</c:v>
                </c:pt>
                <c:pt idx="881">
                  <c:v>36616</c:v>
                </c:pt>
                <c:pt idx="882">
                  <c:v>36609</c:v>
                </c:pt>
                <c:pt idx="883">
                  <c:v>36602</c:v>
                </c:pt>
                <c:pt idx="884">
                  <c:v>36595</c:v>
                </c:pt>
                <c:pt idx="885">
                  <c:v>36588</c:v>
                </c:pt>
                <c:pt idx="886">
                  <c:v>36581</c:v>
                </c:pt>
                <c:pt idx="887">
                  <c:v>36574</c:v>
                </c:pt>
                <c:pt idx="888">
                  <c:v>36567</c:v>
                </c:pt>
                <c:pt idx="889">
                  <c:v>36560</c:v>
                </c:pt>
                <c:pt idx="890">
                  <c:v>36553</c:v>
                </c:pt>
                <c:pt idx="891">
                  <c:v>36546</c:v>
                </c:pt>
                <c:pt idx="892">
                  <c:v>36539</c:v>
                </c:pt>
                <c:pt idx="893">
                  <c:v>36532</c:v>
                </c:pt>
                <c:pt idx="894">
                  <c:v>36525</c:v>
                </c:pt>
                <c:pt idx="895">
                  <c:v>36518</c:v>
                </c:pt>
                <c:pt idx="896">
                  <c:v>36511</c:v>
                </c:pt>
                <c:pt idx="897">
                  <c:v>36504</c:v>
                </c:pt>
                <c:pt idx="898">
                  <c:v>36497</c:v>
                </c:pt>
                <c:pt idx="899">
                  <c:v>36490</c:v>
                </c:pt>
                <c:pt idx="900">
                  <c:v>36483</c:v>
                </c:pt>
                <c:pt idx="901">
                  <c:v>36476</c:v>
                </c:pt>
                <c:pt idx="902">
                  <c:v>36469</c:v>
                </c:pt>
                <c:pt idx="903">
                  <c:v>36462</c:v>
                </c:pt>
                <c:pt idx="904">
                  <c:v>36455</c:v>
                </c:pt>
                <c:pt idx="905">
                  <c:v>36448</c:v>
                </c:pt>
                <c:pt idx="906">
                  <c:v>36441</c:v>
                </c:pt>
                <c:pt idx="907">
                  <c:v>36434</c:v>
                </c:pt>
                <c:pt idx="908">
                  <c:v>36427</c:v>
                </c:pt>
                <c:pt idx="909">
                  <c:v>36420</c:v>
                </c:pt>
                <c:pt idx="910">
                  <c:v>36413</c:v>
                </c:pt>
                <c:pt idx="911">
                  <c:v>36406</c:v>
                </c:pt>
                <c:pt idx="912">
                  <c:v>36399</c:v>
                </c:pt>
                <c:pt idx="913">
                  <c:v>36392</c:v>
                </c:pt>
                <c:pt idx="914">
                  <c:v>36385</c:v>
                </c:pt>
                <c:pt idx="915">
                  <c:v>36378</c:v>
                </c:pt>
                <c:pt idx="916">
                  <c:v>36371</c:v>
                </c:pt>
                <c:pt idx="917">
                  <c:v>36364</c:v>
                </c:pt>
                <c:pt idx="918">
                  <c:v>36357</c:v>
                </c:pt>
                <c:pt idx="919">
                  <c:v>36350</c:v>
                </c:pt>
                <c:pt idx="920">
                  <c:v>36343</c:v>
                </c:pt>
                <c:pt idx="921">
                  <c:v>36336</c:v>
                </c:pt>
                <c:pt idx="922">
                  <c:v>36329</c:v>
                </c:pt>
                <c:pt idx="923">
                  <c:v>36322</c:v>
                </c:pt>
                <c:pt idx="924">
                  <c:v>36315</c:v>
                </c:pt>
                <c:pt idx="925">
                  <c:v>36308</c:v>
                </c:pt>
                <c:pt idx="926">
                  <c:v>36301</c:v>
                </c:pt>
                <c:pt idx="927">
                  <c:v>36294</c:v>
                </c:pt>
                <c:pt idx="928">
                  <c:v>36287</c:v>
                </c:pt>
                <c:pt idx="929">
                  <c:v>36280</c:v>
                </c:pt>
                <c:pt idx="930">
                  <c:v>36273</c:v>
                </c:pt>
                <c:pt idx="931">
                  <c:v>36266</c:v>
                </c:pt>
                <c:pt idx="932">
                  <c:v>36259</c:v>
                </c:pt>
                <c:pt idx="933">
                  <c:v>36252</c:v>
                </c:pt>
                <c:pt idx="934">
                  <c:v>36245</c:v>
                </c:pt>
                <c:pt idx="935">
                  <c:v>36238</c:v>
                </c:pt>
                <c:pt idx="936">
                  <c:v>36231</c:v>
                </c:pt>
                <c:pt idx="937">
                  <c:v>36224</c:v>
                </c:pt>
                <c:pt idx="938">
                  <c:v>36217</c:v>
                </c:pt>
                <c:pt idx="939">
                  <c:v>36210</c:v>
                </c:pt>
                <c:pt idx="940">
                  <c:v>36203</c:v>
                </c:pt>
                <c:pt idx="941">
                  <c:v>36196</c:v>
                </c:pt>
                <c:pt idx="942">
                  <c:v>36189</c:v>
                </c:pt>
                <c:pt idx="943">
                  <c:v>36182</c:v>
                </c:pt>
                <c:pt idx="944">
                  <c:v>36175</c:v>
                </c:pt>
                <c:pt idx="945">
                  <c:v>36168</c:v>
                </c:pt>
                <c:pt idx="946">
                  <c:v>36161</c:v>
                </c:pt>
                <c:pt idx="947">
                  <c:v>36154</c:v>
                </c:pt>
                <c:pt idx="948">
                  <c:v>36147</c:v>
                </c:pt>
                <c:pt idx="949">
                  <c:v>36140</c:v>
                </c:pt>
                <c:pt idx="950">
                  <c:v>36133</c:v>
                </c:pt>
                <c:pt idx="951">
                  <c:v>36126</c:v>
                </c:pt>
                <c:pt idx="952">
                  <c:v>36119</c:v>
                </c:pt>
                <c:pt idx="953">
                  <c:v>36112</c:v>
                </c:pt>
                <c:pt idx="954">
                  <c:v>36105</c:v>
                </c:pt>
                <c:pt idx="955">
                  <c:v>36098</c:v>
                </c:pt>
                <c:pt idx="956">
                  <c:v>36091</c:v>
                </c:pt>
                <c:pt idx="957">
                  <c:v>36084</c:v>
                </c:pt>
                <c:pt idx="958">
                  <c:v>36077</c:v>
                </c:pt>
                <c:pt idx="959">
                  <c:v>36070</c:v>
                </c:pt>
                <c:pt idx="960">
                  <c:v>36063</c:v>
                </c:pt>
                <c:pt idx="961">
                  <c:v>36056</c:v>
                </c:pt>
                <c:pt idx="962">
                  <c:v>36049</c:v>
                </c:pt>
                <c:pt idx="963">
                  <c:v>36042</c:v>
                </c:pt>
                <c:pt idx="964">
                  <c:v>36035</c:v>
                </c:pt>
                <c:pt idx="965">
                  <c:v>36028</c:v>
                </c:pt>
                <c:pt idx="966">
                  <c:v>36021</c:v>
                </c:pt>
                <c:pt idx="967">
                  <c:v>36014</c:v>
                </c:pt>
                <c:pt idx="968">
                  <c:v>36007</c:v>
                </c:pt>
                <c:pt idx="969">
                  <c:v>36000</c:v>
                </c:pt>
                <c:pt idx="970">
                  <c:v>35993</c:v>
                </c:pt>
                <c:pt idx="971">
                  <c:v>35986</c:v>
                </c:pt>
                <c:pt idx="972">
                  <c:v>35979</c:v>
                </c:pt>
                <c:pt idx="973">
                  <c:v>35972</c:v>
                </c:pt>
                <c:pt idx="974">
                  <c:v>35965</c:v>
                </c:pt>
                <c:pt idx="975">
                  <c:v>35958</c:v>
                </c:pt>
                <c:pt idx="976">
                  <c:v>35951</c:v>
                </c:pt>
                <c:pt idx="977">
                  <c:v>35944</c:v>
                </c:pt>
                <c:pt idx="978">
                  <c:v>35937</c:v>
                </c:pt>
                <c:pt idx="979">
                  <c:v>35930</c:v>
                </c:pt>
                <c:pt idx="980">
                  <c:v>35923</c:v>
                </c:pt>
                <c:pt idx="981">
                  <c:v>35916</c:v>
                </c:pt>
                <c:pt idx="982">
                  <c:v>35909</c:v>
                </c:pt>
                <c:pt idx="983">
                  <c:v>35902</c:v>
                </c:pt>
                <c:pt idx="984">
                  <c:v>35895</c:v>
                </c:pt>
                <c:pt idx="985">
                  <c:v>35888</c:v>
                </c:pt>
                <c:pt idx="986">
                  <c:v>35881</c:v>
                </c:pt>
                <c:pt idx="987">
                  <c:v>35874</c:v>
                </c:pt>
                <c:pt idx="988">
                  <c:v>35867</c:v>
                </c:pt>
                <c:pt idx="989">
                  <c:v>35860</c:v>
                </c:pt>
                <c:pt idx="990">
                  <c:v>35853</c:v>
                </c:pt>
                <c:pt idx="991">
                  <c:v>35846</c:v>
                </c:pt>
                <c:pt idx="992">
                  <c:v>35839</c:v>
                </c:pt>
                <c:pt idx="993">
                  <c:v>35832</c:v>
                </c:pt>
                <c:pt idx="994">
                  <c:v>35825</c:v>
                </c:pt>
                <c:pt idx="995">
                  <c:v>35818</c:v>
                </c:pt>
                <c:pt idx="996">
                  <c:v>35811</c:v>
                </c:pt>
                <c:pt idx="997">
                  <c:v>35804</c:v>
                </c:pt>
                <c:pt idx="998">
                  <c:v>35797</c:v>
                </c:pt>
                <c:pt idx="999">
                  <c:v>35790</c:v>
                </c:pt>
                <c:pt idx="1000">
                  <c:v>35783</c:v>
                </c:pt>
                <c:pt idx="1001">
                  <c:v>35776</c:v>
                </c:pt>
                <c:pt idx="1002">
                  <c:v>35769</c:v>
                </c:pt>
                <c:pt idx="1003">
                  <c:v>35762</c:v>
                </c:pt>
                <c:pt idx="1004">
                  <c:v>35755</c:v>
                </c:pt>
                <c:pt idx="1005">
                  <c:v>35748</c:v>
                </c:pt>
                <c:pt idx="1006">
                  <c:v>35741</c:v>
                </c:pt>
                <c:pt idx="1007">
                  <c:v>35734</c:v>
                </c:pt>
                <c:pt idx="1008">
                  <c:v>35727</c:v>
                </c:pt>
                <c:pt idx="1009">
                  <c:v>35720</c:v>
                </c:pt>
                <c:pt idx="1010">
                  <c:v>35713</c:v>
                </c:pt>
                <c:pt idx="1011">
                  <c:v>35706</c:v>
                </c:pt>
                <c:pt idx="1012">
                  <c:v>35699</c:v>
                </c:pt>
                <c:pt idx="1013">
                  <c:v>35692</c:v>
                </c:pt>
                <c:pt idx="1014">
                  <c:v>35685</c:v>
                </c:pt>
                <c:pt idx="1015">
                  <c:v>35678</c:v>
                </c:pt>
                <c:pt idx="1016">
                  <c:v>35671</c:v>
                </c:pt>
                <c:pt idx="1017">
                  <c:v>35664</c:v>
                </c:pt>
                <c:pt idx="1018">
                  <c:v>35657</c:v>
                </c:pt>
                <c:pt idx="1019">
                  <c:v>35650</c:v>
                </c:pt>
                <c:pt idx="1020">
                  <c:v>35643</c:v>
                </c:pt>
                <c:pt idx="1021">
                  <c:v>35636</c:v>
                </c:pt>
                <c:pt idx="1022">
                  <c:v>35629</c:v>
                </c:pt>
                <c:pt idx="1023">
                  <c:v>35622</c:v>
                </c:pt>
                <c:pt idx="1024">
                  <c:v>35615</c:v>
                </c:pt>
                <c:pt idx="1025">
                  <c:v>35608</c:v>
                </c:pt>
                <c:pt idx="1026">
                  <c:v>35601</c:v>
                </c:pt>
                <c:pt idx="1027">
                  <c:v>35594</c:v>
                </c:pt>
                <c:pt idx="1028">
                  <c:v>35587</c:v>
                </c:pt>
                <c:pt idx="1029">
                  <c:v>35580</c:v>
                </c:pt>
                <c:pt idx="1030">
                  <c:v>35573</c:v>
                </c:pt>
                <c:pt idx="1031">
                  <c:v>35566</c:v>
                </c:pt>
                <c:pt idx="1032">
                  <c:v>35559</c:v>
                </c:pt>
                <c:pt idx="1033">
                  <c:v>35552</c:v>
                </c:pt>
                <c:pt idx="1034">
                  <c:v>35545</c:v>
                </c:pt>
                <c:pt idx="1035">
                  <c:v>35538</c:v>
                </c:pt>
                <c:pt idx="1036">
                  <c:v>35531</c:v>
                </c:pt>
                <c:pt idx="1037">
                  <c:v>35524</c:v>
                </c:pt>
                <c:pt idx="1038">
                  <c:v>35517</c:v>
                </c:pt>
                <c:pt idx="1039">
                  <c:v>35510</c:v>
                </c:pt>
                <c:pt idx="1040">
                  <c:v>35503</c:v>
                </c:pt>
                <c:pt idx="1041">
                  <c:v>35496</c:v>
                </c:pt>
                <c:pt idx="1042">
                  <c:v>35489</c:v>
                </c:pt>
                <c:pt idx="1043">
                  <c:v>35482</c:v>
                </c:pt>
                <c:pt idx="1044">
                  <c:v>35475</c:v>
                </c:pt>
                <c:pt idx="1045">
                  <c:v>35468</c:v>
                </c:pt>
                <c:pt idx="1046">
                  <c:v>35461</c:v>
                </c:pt>
                <c:pt idx="1047">
                  <c:v>35454</c:v>
                </c:pt>
                <c:pt idx="1048">
                  <c:v>35447</c:v>
                </c:pt>
                <c:pt idx="1049">
                  <c:v>35440</c:v>
                </c:pt>
                <c:pt idx="1050">
                  <c:v>35433</c:v>
                </c:pt>
                <c:pt idx="1051">
                  <c:v>35426</c:v>
                </c:pt>
                <c:pt idx="1052">
                  <c:v>35419</c:v>
                </c:pt>
                <c:pt idx="1053">
                  <c:v>35412</c:v>
                </c:pt>
                <c:pt idx="1054">
                  <c:v>35405</c:v>
                </c:pt>
                <c:pt idx="1055">
                  <c:v>35398</c:v>
                </c:pt>
                <c:pt idx="1056">
                  <c:v>35391</c:v>
                </c:pt>
                <c:pt idx="1057">
                  <c:v>35384</c:v>
                </c:pt>
                <c:pt idx="1058">
                  <c:v>35377</c:v>
                </c:pt>
                <c:pt idx="1059">
                  <c:v>35370</c:v>
                </c:pt>
                <c:pt idx="1060">
                  <c:v>35363</c:v>
                </c:pt>
                <c:pt idx="1061">
                  <c:v>35356</c:v>
                </c:pt>
                <c:pt idx="1062">
                  <c:v>35349</c:v>
                </c:pt>
                <c:pt idx="1063">
                  <c:v>35342</c:v>
                </c:pt>
                <c:pt idx="1064">
                  <c:v>35335</c:v>
                </c:pt>
                <c:pt idx="1065">
                  <c:v>35328</c:v>
                </c:pt>
                <c:pt idx="1066">
                  <c:v>35321</c:v>
                </c:pt>
                <c:pt idx="1067">
                  <c:v>35314</c:v>
                </c:pt>
                <c:pt idx="1068">
                  <c:v>35307</c:v>
                </c:pt>
                <c:pt idx="1069">
                  <c:v>35300</c:v>
                </c:pt>
                <c:pt idx="1070">
                  <c:v>35293</c:v>
                </c:pt>
                <c:pt idx="1071">
                  <c:v>35286</c:v>
                </c:pt>
                <c:pt idx="1072">
                  <c:v>35279</c:v>
                </c:pt>
                <c:pt idx="1073">
                  <c:v>35272</c:v>
                </c:pt>
                <c:pt idx="1074">
                  <c:v>35265</c:v>
                </c:pt>
                <c:pt idx="1075">
                  <c:v>35258</c:v>
                </c:pt>
                <c:pt idx="1076">
                  <c:v>35251</c:v>
                </c:pt>
                <c:pt idx="1077">
                  <c:v>35244</c:v>
                </c:pt>
                <c:pt idx="1078">
                  <c:v>35237</c:v>
                </c:pt>
                <c:pt idx="1079">
                  <c:v>35230</c:v>
                </c:pt>
                <c:pt idx="1080">
                  <c:v>35223</c:v>
                </c:pt>
                <c:pt idx="1081">
                  <c:v>35216</c:v>
                </c:pt>
                <c:pt idx="1082">
                  <c:v>35209</c:v>
                </c:pt>
                <c:pt idx="1083">
                  <c:v>35202</c:v>
                </c:pt>
                <c:pt idx="1084">
                  <c:v>35195</c:v>
                </c:pt>
                <c:pt idx="1085">
                  <c:v>35188</c:v>
                </c:pt>
                <c:pt idx="1086">
                  <c:v>35181</c:v>
                </c:pt>
                <c:pt idx="1087">
                  <c:v>35174</c:v>
                </c:pt>
              </c:numCache>
            </c:numRef>
          </c:cat>
          <c:val>
            <c:numRef>
              <c:f>'Dollar Index'!$B$2:$B$1089</c:f>
              <c:numCache>
                <c:formatCode>General</c:formatCode>
                <c:ptCount val="1088"/>
                <c:pt idx="0">
                  <c:v>100.75</c:v>
                </c:pt>
                <c:pt idx="1">
                  <c:v>100.8</c:v>
                </c:pt>
                <c:pt idx="2">
                  <c:v>99.867999999999995</c:v>
                </c:pt>
                <c:pt idx="3">
                  <c:v>100.53</c:v>
                </c:pt>
                <c:pt idx="4">
                  <c:v>100.74</c:v>
                </c:pt>
                <c:pt idx="5">
                  <c:v>101.18</c:v>
                </c:pt>
                <c:pt idx="6">
                  <c:v>102.22</c:v>
                </c:pt>
                <c:pt idx="7">
                  <c:v>102.21</c:v>
                </c:pt>
                <c:pt idx="8">
                  <c:v>103.01</c:v>
                </c:pt>
                <c:pt idx="9">
                  <c:v>102.95</c:v>
                </c:pt>
                <c:pt idx="10">
                  <c:v>101.59</c:v>
                </c:pt>
                <c:pt idx="11">
                  <c:v>100.77</c:v>
                </c:pt>
                <c:pt idx="12">
                  <c:v>101.49</c:v>
                </c:pt>
                <c:pt idx="13">
                  <c:v>101.21</c:v>
                </c:pt>
                <c:pt idx="14">
                  <c:v>99.06</c:v>
                </c:pt>
                <c:pt idx="15">
                  <c:v>97.064999999999998</c:v>
                </c:pt>
                <c:pt idx="16">
                  <c:v>98.347999999999999</c:v>
                </c:pt>
                <c:pt idx="17">
                  <c:v>98.694999999999993</c:v>
                </c:pt>
                <c:pt idx="18">
                  <c:v>98.019000000000005</c:v>
                </c:pt>
                <c:pt idx="19">
                  <c:v>96.632000000000005</c:v>
                </c:pt>
                <c:pt idx="20">
                  <c:v>95.462999999999994</c:v>
                </c:pt>
                <c:pt idx="21">
                  <c:v>95.477000000000004</c:v>
                </c:pt>
                <c:pt idx="22">
                  <c:v>96.108000000000004</c:v>
                </c:pt>
                <c:pt idx="23">
                  <c:v>95.335999999999999</c:v>
                </c:pt>
                <c:pt idx="24">
                  <c:v>95.843999999999994</c:v>
                </c:pt>
                <c:pt idx="25">
                  <c:v>95.566000000000003</c:v>
                </c:pt>
                <c:pt idx="26">
                  <c:v>94.510999999999996</c:v>
                </c:pt>
                <c:pt idx="27">
                  <c:v>95.721999999999994</c:v>
                </c:pt>
                <c:pt idx="28">
                  <c:v>96.194000000000003</c:v>
                </c:pt>
                <c:pt idx="29">
                  <c:v>95.53</c:v>
                </c:pt>
                <c:pt idx="30">
                  <c:v>97.466999999999999</c:v>
                </c:pt>
                <c:pt idx="31">
                  <c:v>96.58</c:v>
                </c:pt>
                <c:pt idx="32">
                  <c:v>96.302000000000007</c:v>
                </c:pt>
                <c:pt idx="33">
                  <c:v>95.649000000000001</c:v>
                </c:pt>
                <c:pt idx="34">
                  <c:v>95.447999999999993</c:v>
                </c:pt>
                <c:pt idx="35">
                  <c:v>94.206000000000003</c:v>
                </c:pt>
                <c:pt idx="36">
                  <c:v>94.570999999999998</c:v>
                </c:pt>
                <c:pt idx="37">
                  <c:v>94.028999999999996</c:v>
                </c:pt>
                <c:pt idx="38">
                  <c:v>95.521000000000001</c:v>
                </c:pt>
                <c:pt idx="39">
                  <c:v>95.334000000000003</c:v>
                </c:pt>
                <c:pt idx="40">
                  <c:v>94.608000000000004</c:v>
                </c:pt>
                <c:pt idx="41">
                  <c:v>93.888000000000005</c:v>
                </c:pt>
                <c:pt idx="42">
                  <c:v>93.081999999999994</c:v>
                </c:pt>
                <c:pt idx="43">
                  <c:v>95.116</c:v>
                </c:pt>
                <c:pt idx="44">
                  <c:v>94.695999999999998</c:v>
                </c:pt>
                <c:pt idx="45">
                  <c:v>94.234999999999999</c:v>
                </c:pt>
                <c:pt idx="46">
                  <c:v>94.619</c:v>
                </c:pt>
                <c:pt idx="47">
                  <c:v>96.272999999999996</c:v>
                </c:pt>
                <c:pt idx="48">
                  <c:v>95.085999999999999</c:v>
                </c:pt>
                <c:pt idx="49">
                  <c:v>96.171999999999997</c:v>
                </c:pt>
                <c:pt idx="50">
                  <c:v>97.34</c:v>
                </c:pt>
                <c:pt idx="51">
                  <c:v>98.147999999999996</c:v>
                </c:pt>
                <c:pt idx="52">
                  <c:v>96.6</c:v>
                </c:pt>
                <c:pt idx="53">
                  <c:v>95.94</c:v>
                </c:pt>
                <c:pt idx="54">
                  <c:v>97.031000000000006</c:v>
                </c:pt>
                <c:pt idx="55">
                  <c:v>99.605999999999995</c:v>
                </c:pt>
                <c:pt idx="56">
                  <c:v>99.573999999999998</c:v>
                </c:pt>
                <c:pt idx="57">
                  <c:v>98.956000000000003</c:v>
                </c:pt>
                <c:pt idx="58">
                  <c:v>98.54</c:v>
                </c:pt>
                <c:pt idx="59">
                  <c:v>98.683000000000007</c:v>
                </c:pt>
                <c:pt idx="60">
                  <c:v>97.846999999999994</c:v>
                </c:pt>
                <c:pt idx="61">
                  <c:v>98.703000000000003</c:v>
                </c:pt>
                <c:pt idx="62">
                  <c:v>97.564999999999998</c:v>
                </c:pt>
                <c:pt idx="63">
                  <c:v>98.353999999999999</c:v>
                </c:pt>
                <c:pt idx="64">
                  <c:v>100.02</c:v>
                </c:pt>
                <c:pt idx="65">
                  <c:v>99.564999999999998</c:v>
                </c:pt>
                <c:pt idx="66">
                  <c:v>98.998000000000005</c:v>
                </c:pt>
                <c:pt idx="67">
                  <c:v>99.168000000000006</c:v>
                </c:pt>
                <c:pt idx="68">
                  <c:v>96.945999999999998</c:v>
                </c:pt>
                <c:pt idx="69">
                  <c:v>97.126999999999995</c:v>
                </c:pt>
                <c:pt idx="70">
                  <c:v>94.54</c:v>
                </c:pt>
                <c:pt idx="71">
                  <c:v>94.813000000000002</c:v>
                </c:pt>
                <c:pt idx="72">
                  <c:v>95.83</c:v>
                </c:pt>
                <c:pt idx="73">
                  <c:v>96.269000000000005</c:v>
                </c:pt>
                <c:pt idx="74">
                  <c:v>94.863</c:v>
                </c:pt>
                <c:pt idx="75">
                  <c:v>95.194000000000003</c:v>
                </c:pt>
                <c:pt idx="76">
                  <c:v>96.228999999999999</c:v>
                </c:pt>
                <c:pt idx="77">
                  <c:v>96.105999999999995</c:v>
                </c:pt>
                <c:pt idx="78">
                  <c:v>95.007999999999996</c:v>
                </c:pt>
                <c:pt idx="79">
                  <c:v>96.52</c:v>
                </c:pt>
                <c:pt idx="80">
                  <c:v>97.563000000000002</c:v>
                </c:pt>
                <c:pt idx="81">
                  <c:v>97.335999999999999</c:v>
                </c:pt>
                <c:pt idx="82">
                  <c:v>97.244</c:v>
                </c:pt>
                <c:pt idx="83">
                  <c:v>97.861999999999995</c:v>
                </c:pt>
                <c:pt idx="84">
                  <c:v>96.025000000000006</c:v>
                </c:pt>
                <c:pt idx="85">
                  <c:v>96.113</c:v>
                </c:pt>
                <c:pt idx="86">
                  <c:v>95.471999999999994</c:v>
                </c:pt>
                <c:pt idx="87">
                  <c:v>94.084999999999994</c:v>
                </c:pt>
                <c:pt idx="88">
                  <c:v>94.971999999999994</c:v>
                </c:pt>
                <c:pt idx="89">
                  <c:v>96.305999999999997</c:v>
                </c:pt>
                <c:pt idx="90">
                  <c:v>96.906999999999996</c:v>
                </c:pt>
                <c:pt idx="91">
                  <c:v>96.013999999999996</c:v>
                </c:pt>
                <c:pt idx="92">
                  <c:v>93.135000000000005</c:v>
                </c:pt>
                <c:pt idx="93">
                  <c:v>94.793999999999997</c:v>
                </c:pt>
                <c:pt idx="94">
                  <c:v>95.296999999999997</c:v>
                </c:pt>
                <c:pt idx="95">
                  <c:v>96.921999999999997</c:v>
                </c:pt>
                <c:pt idx="96">
                  <c:v>97.52</c:v>
                </c:pt>
                <c:pt idx="97">
                  <c:v>99.337999999999994</c:v>
                </c:pt>
                <c:pt idx="98">
                  <c:v>96.545000000000002</c:v>
                </c:pt>
                <c:pt idx="99">
                  <c:v>97.290999999999997</c:v>
                </c:pt>
                <c:pt idx="100">
                  <c:v>97.909000000000006</c:v>
                </c:pt>
                <c:pt idx="101">
                  <c:v>100.33</c:v>
                </c:pt>
                <c:pt idx="102">
                  <c:v>97.614999999999995</c:v>
                </c:pt>
                <c:pt idx="103">
                  <c:v>95.293000000000006</c:v>
                </c:pt>
                <c:pt idx="104">
                  <c:v>94.253</c:v>
                </c:pt>
                <c:pt idx="105">
                  <c:v>94.200999999999993</c:v>
                </c:pt>
                <c:pt idx="106">
                  <c:v>94.697999999999993</c:v>
                </c:pt>
                <c:pt idx="107">
                  <c:v>94.804000000000002</c:v>
                </c:pt>
                <c:pt idx="108">
                  <c:v>94.762</c:v>
                </c:pt>
                <c:pt idx="109">
                  <c:v>92.52</c:v>
                </c:pt>
                <c:pt idx="110">
                  <c:v>91.935000000000002</c:v>
                </c:pt>
                <c:pt idx="111">
                  <c:v>91.08</c:v>
                </c:pt>
                <c:pt idx="112">
                  <c:v>90.03</c:v>
                </c:pt>
                <c:pt idx="113">
                  <c:v>89.597999999999999</c:v>
                </c:pt>
                <c:pt idx="114">
                  <c:v>88.363</c:v>
                </c:pt>
                <c:pt idx="115">
                  <c:v>89.334000000000003</c:v>
                </c:pt>
                <c:pt idx="116">
                  <c:v>88.355999999999995</c:v>
                </c:pt>
                <c:pt idx="117">
                  <c:v>88.31</c:v>
                </c:pt>
                <c:pt idx="118">
                  <c:v>87.525000000000006</c:v>
                </c:pt>
                <c:pt idx="119">
                  <c:v>87.641999999999996</c:v>
                </c:pt>
                <c:pt idx="120">
                  <c:v>86.917000000000002</c:v>
                </c:pt>
                <c:pt idx="121">
                  <c:v>85.731999999999999</c:v>
                </c:pt>
                <c:pt idx="122">
                  <c:v>85.11</c:v>
                </c:pt>
                <c:pt idx="123">
                  <c:v>85.912000000000006</c:v>
                </c:pt>
                <c:pt idx="124">
                  <c:v>86.694000000000003</c:v>
                </c:pt>
                <c:pt idx="125">
                  <c:v>85.64</c:v>
                </c:pt>
                <c:pt idx="126">
                  <c:v>84.734999999999999</c:v>
                </c:pt>
                <c:pt idx="127">
                  <c:v>84.24</c:v>
                </c:pt>
                <c:pt idx="128">
                  <c:v>83.739000000000004</c:v>
                </c:pt>
                <c:pt idx="129">
                  <c:v>82.748000000000005</c:v>
                </c:pt>
                <c:pt idx="130">
                  <c:v>82.335999999999999</c:v>
                </c:pt>
                <c:pt idx="131">
                  <c:v>81.424000000000007</c:v>
                </c:pt>
                <c:pt idx="132">
                  <c:v>81.388999999999996</c:v>
                </c:pt>
                <c:pt idx="133">
                  <c:v>81.302000000000007</c:v>
                </c:pt>
                <c:pt idx="134">
                  <c:v>81.028999999999996</c:v>
                </c:pt>
                <c:pt idx="135">
                  <c:v>80.524000000000001</c:v>
                </c:pt>
                <c:pt idx="136">
                  <c:v>80.186999999999998</c:v>
                </c:pt>
                <c:pt idx="137">
                  <c:v>80.269000000000005</c:v>
                </c:pt>
                <c:pt idx="138">
                  <c:v>80.039000000000001</c:v>
                </c:pt>
                <c:pt idx="139">
                  <c:v>80.372</c:v>
                </c:pt>
                <c:pt idx="140">
                  <c:v>80.575999999999993</c:v>
                </c:pt>
                <c:pt idx="141">
                  <c:v>80.409000000000006</c:v>
                </c:pt>
                <c:pt idx="142">
                  <c:v>80.369</c:v>
                </c:pt>
                <c:pt idx="143">
                  <c:v>80.393000000000001</c:v>
                </c:pt>
                <c:pt idx="144">
                  <c:v>80.043000000000006</c:v>
                </c:pt>
                <c:pt idx="145">
                  <c:v>79.903000000000006</c:v>
                </c:pt>
                <c:pt idx="146">
                  <c:v>79.516000000000005</c:v>
                </c:pt>
                <c:pt idx="147">
                  <c:v>79.748999999999995</c:v>
                </c:pt>
                <c:pt idx="148">
                  <c:v>79.846999999999994</c:v>
                </c:pt>
                <c:pt idx="149">
                  <c:v>79.451999999999998</c:v>
                </c:pt>
                <c:pt idx="150">
                  <c:v>80.423000000000002</c:v>
                </c:pt>
                <c:pt idx="151">
                  <c:v>80.176000000000002</c:v>
                </c:pt>
                <c:pt idx="152">
                  <c:v>80.105000000000004</c:v>
                </c:pt>
                <c:pt idx="153">
                  <c:v>79.445999999999998</c:v>
                </c:pt>
                <c:pt idx="154">
                  <c:v>79.718999999999994</c:v>
                </c:pt>
                <c:pt idx="155">
                  <c:v>79.691000000000003</c:v>
                </c:pt>
                <c:pt idx="156">
                  <c:v>80.236999999999995</c:v>
                </c:pt>
                <c:pt idx="157">
                  <c:v>80.135999999999996</c:v>
                </c:pt>
                <c:pt idx="158">
                  <c:v>80.691000000000003</c:v>
                </c:pt>
                <c:pt idx="159">
                  <c:v>81.311000000000007</c:v>
                </c:pt>
                <c:pt idx="160">
                  <c:v>80.457999999999998</c:v>
                </c:pt>
                <c:pt idx="161">
                  <c:v>81.224999999999994</c:v>
                </c:pt>
                <c:pt idx="162">
                  <c:v>80.658000000000001</c:v>
                </c:pt>
                <c:pt idx="163">
                  <c:v>80.790999999999997</c:v>
                </c:pt>
                <c:pt idx="164">
                  <c:v>80.391999999999996</c:v>
                </c:pt>
                <c:pt idx="165">
                  <c:v>80.575000000000003</c:v>
                </c:pt>
                <c:pt idx="166">
                  <c:v>80.213999999999999</c:v>
                </c:pt>
                <c:pt idx="167">
                  <c:v>80.314999999999998</c:v>
                </c:pt>
                <c:pt idx="168">
                  <c:v>80.680000000000007</c:v>
                </c:pt>
                <c:pt idx="169">
                  <c:v>80.707999999999998</c:v>
                </c:pt>
                <c:pt idx="170">
                  <c:v>80.849000000000004</c:v>
                </c:pt>
                <c:pt idx="171">
                  <c:v>81.302999999999997</c:v>
                </c:pt>
                <c:pt idx="172">
                  <c:v>80.715999999999994</c:v>
                </c:pt>
                <c:pt idx="173">
                  <c:v>79.194000000000003</c:v>
                </c:pt>
                <c:pt idx="174">
                  <c:v>79.653999999999996</c:v>
                </c:pt>
                <c:pt idx="175">
                  <c:v>80.361999999999995</c:v>
                </c:pt>
                <c:pt idx="176">
                  <c:v>80.122</c:v>
                </c:pt>
                <c:pt idx="177">
                  <c:v>80.287000000000006</c:v>
                </c:pt>
                <c:pt idx="178">
                  <c:v>80.430999999999997</c:v>
                </c:pt>
                <c:pt idx="179">
                  <c:v>81.451999999999998</c:v>
                </c:pt>
                <c:pt idx="180">
                  <c:v>82.146000000000001</c:v>
                </c:pt>
                <c:pt idx="181">
                  <c:v>82.087000000000003</c:v>
                </c:pt>
                <c:pt idx="182">
                  <c:v>81.361000000000004</c:v>
                </c:pt>
                <c:pt idx="183">
                  <c:v>81.257000000000005</c:v>
                </c:pt>
                <c:pt idx="184">
                  <c:v>81.126000000000005</c:v>
                </c:pt>
                <c:pt idx="185">
                  <c:v>81.908000000000001</c:v>
                </c:pt>
                <c:pt idx="186">
                  <c:v>81.656999999999996</c:v>
                </c:pt>
                <c:pt idx="187">
                  <c:v>82.606999999999999</c:v>
                </c:pt>
                <c:pt idx="188">
                  <c:v>82.988</c:v>
                </c:pt>
                <c:pt idx="189">
                  <c:v>84.448999999999998</c:v>
                </c:pt>
                <c:pt idx="190">
                  <c:v>83.135999999999996</c:v>
                </c:pt>
                <c:pt idx="191">
                  <c:v>82.317999999999998</c:v>
                </c:pt>
                <c:pt idx="192">
                  <c:v>80.67</c:v>
                </c:pt>
                <c:pt idx="193">
                  <c:v>81.668999999999997</c:v>
                </c:pt>
                <c:pt idx="194">
                  <c:v>83.375</c:v>
                </c:pt>
                <c:pt idx="195">
                  <c:v>83.7</c:v>
                </c:pt>
                <c:pt idx="196">
                  <c:v>84.251999999999995</c:v>
                </c:pt>
                <c:pt idx="197">
                  <c:v>83.143000000000001</c:v>
                </c:pt>
                <c:pt idx="198">
                  <c:v>82.125</c:v>
                </c:pt>
                <c:pt idx="199">
                  <c:v>82.501999999999995</c:v>
                </c:pt>
                <c:pt idx="200">
                  <c:v>82.713999999999999</c:v>
                </c:pt>
                <c:pt idx="201">
                  <c:v>82.311000000000007</c:v>
                </c:pt>
                <c:pt idx="202">
                  <c:v>82.495999999999995</c:v>
                </c:pt>
                <c:pt idx="203">
                  <c:v>82.975999999999999</c:v>
                </c:pt>
                <c:pt idx="204">
                  <c:v>82.376000000000005</c:v>
                </c:pt>
                <c:pt idx="205">
                  <c:v>82.260999999999996</c:v>
                </c:pt>
                <c:pt idx="206">
                  <c:v>82.695999999999998</c:v>
                </c:pt>
                <c:pt idx="207">
                  <c:v>82.313000000000002</c:v>
                </c:pt>
                <c:pt idx="208">
                  <c:v>81.481999999999999</c:v>
                </c:pt>
                <c:pt idx="209">
                  <c:v>80.58</c:v>
                </c:pt>
                <c:pt idx="210">
                  <c:v>80.245999999999995</c:v>
                </c:pt>
                <c:pt idx="211">
                  <c:v>79.125</c:v>
                </c:pt>
                <c:pt idx="212">
                  <c:v>79.748000000000005</c:v>
                </c:pt>
                <c:pt idx="213">
                  <c:v>80.036000000000001</c:v>
                </c:pt>
                <c:pt idx="214">
                  <c:v>79.563000000000002</c:v>
                </c:pt>
                <c:pt idx="215">
                  <c:v>80.498999999999995</c:v>
                </c:pt>
                <c:pt idx="216">
                  <c:v>79.677999999999997</c:v>
                </c:pt>
                <c:pt idx="217">
                  <c:v>79.617000000000004</c:v>
                </c:pt>
                <c:pt idx="218">
                  <c:v>79.58</c:v>
                </c:pt>
                <c:pt idx="219">
                  <c:v>80.408000000000001</c:v>
                </c:pt>
                <c:pt idx="220">
                  <c:v>80.153000000000006</c:v>
                </c:pt>
                <c:pt idx="221">
                  <c:v>80.191999999999993</c:v>
                </c:pt>
                <c:pt idx="222">
                  <c:v>81.257000000000005</c:v>
                </c:pt>
                <c:pt idx="223">
                  <c:v>81.025999999999996</c:v>
                </c:pt>
                <c:pt idx="224">
                  <c:v>80.593000000000004</c:v>
                </c:pt>
                <c:pt idx="225">
                  <c:v>80.067999999999998</c:v>
                </c:pt>
                <c:pt idx="226">
                  <c:v>79.620999999999995</c:v>
                </c:pt>
                <c:pt idx="227">
                  <c:v>79.667000000000002</c:v>
                </c:pt>
                <c:pt idx="228">
                  <c:v>79.337000000000003</c:v>
                </c:pt>
                <c:pt idx="229">
                  <c:v>79.935000000000002</c:v>
                </c:pt>
                <c:pt idx="230">
                  <c:v>79.328000000000003</c:v>
                </c:pt>
                <c:pt idx="231">
                  <c:v>78.846999999999994</c:v>
                </c:pt>
                <c:pt idx="232">
                  <c:v>80.251999999999995</c:v>
                </c:pt>
                <c:pt idx="233">
                  <c:v>81.207999999999998</c:v>
                </c:pt>
                <c:pt idx="234">
                  <c:v>81.593000000000004</c:v>
                </c:pt>
                <c:pt idx="235">
                  <c:v>82.596000000000004</c:v>
                </c:pt>
                <c:pt idx="236">
                  <c:v>82.552999999999997</c:v>
                </c:pt>
                <c:pt idx="237">
                  <c:v>82.375</c:v>
                </c:pt>
                <c:pt idx="238">
                  <c:v>82.709000000000003</c:v>
                </c:pt>
                <c:pt idx="239">
                  <c:v>83.477999999999994</c:v>
                </c:pt>
                <c:pt idx="240">
                  <c:v>83.349000000000004</c:v>
                </c:pt>
                <c:pt idx="241">
                  <c:v>83.376999999999995</c:v>
                </c:pt>
                <c:pt idx="242">
                  <c:v>81.626999999999995</c:v>
                </c:pt>
                <c:pt idx="243">
                  <c:v>82.256</c:v>
                </c:pt>
                <c:pt idx="244">
                  <c:v>81.628</c:v>
                </c:pt>
                <c:pt idx="245">
                  <c:v>82.510999999999996</c:v>
                </c:pt>
                <c:pt idx="246">
                  <c:v>82.89</c:v>
                </c:pt>
                <c:pt idx="247">
                  <c:v>82.402000000000001</c:v>
                </c:pt>
                <c:pt idx="248">
                  <c:v>81.292000000000002</c:v>
                </c:pt>
                <c:pt idx="249">
                  <c:v>80.263999999999996</c:v>
                </c:pt>
                <c:pt idx="250">
                  <c:v>79.498000000000005</c:v>
                </c:pt>
                <c:pt idx="251">
                  <c:v>78.709000000000003</c:v>
                </c:pt>
                <c:pt idx="252">
                  <c:v>79.194000000000003</c:v>
                </c:pt>
                <c:pt idx="253">
                  <c:v>79.888000000000005</c:v>
                </c:pt>
                <c:pt idx="254">
                  <c:v>79.885999999999996</c:v>
                </c:pt>
                <c:pt idx="255">
                  <c:v>79.004000000000005</c:v>
                </c:pt>
                <c:pt idx="256">
                  <c:v>79.344999999999999</c:v>
                </c:pt>
                <c:pt idx="257">
                  <c:v>79.786000000000001</c:v>
                </c:pt>
                <c:pt idx="258">
                  <c:v>80.040999999999997</c:v>
                </c:pt>
                <c:pt idx="259">
                  <c:v>79.403000000000006</c:v>
                </c:pt>
                <c:pt idx="260">
                  <c:v>78.352000000000004</c:v>
                </c:pt>
                <c:pt idx="261">
                  <c:v>79.331000000000003</c:v>
                </c:pt>
                <c:pt idx="262">
                  <c:v>79.114000000000004</c:v>
                </c:pt>
                <c:pt idx="263">
                  <c:v>78.924000000000007</c:v>
                </c:pt>
                <c:pt idx="264">
                  <c:v>78.902000000000001</c:v>
                </c:pt>
                <c:pt idx="265">
                  <c:v>80.222999999999999</c:v>
                </c:pt>
                <c:pt idx="266">
                  <c:v>81.515000000000001</c:v>
                </c:pt>
                <c:pt idx="267">
                  <c:v>81.254000000000005</c:v>
                </c:pt>
                <c:pt idx="268">
                  <c:v>80.177999999999997</c:v>
                </c:pt>
                <c:pt idx="269">
                  <c:v>79.930000000000007</c:v>
                </c:pt>
                <c:pt idx="270">
                  <c:v>80.256</c:v>
                </c:pt>
                <c:pt idx="271">
                  <c:v>78.632000000000005</c:v>
                </c:pt>
                <c:pt idx="272">
                  <c:v>78.625</c:v>
                </c:pt>
                <c:pt idx="273">
                  <c:v>79.686000000000007</c:v>
                </c:pt>
                <c:pt idx="274">
                  <c:v>78.063999999999993</c:v>
                </c:pt>
                <c:pt idx="275">
                  <c:v>76.944999999999993</c:v>
                </c:pt>
                <c:pt idx="276">
                  <c:v>76.962000000000003</c:v>
                </c:pt>
                <c:pt idx="277">
                  <c:v>75.066999999999993</c:v>
                </c:pt>
                <c:pt idx="278">
                  <c:v>76.394999999999996</c:v>
                </c:pt>
                <c:pt idx="279">
                  <c:v>76.623000000000005</c:v>
                </c:pt>
                <c:pt idx="280">
                  <c:v>78.725999999999999</c:v>
                </c:pt>
                <c:pt idx="281">
                  <c:v>78.552999999999997</c:v>
                </c:pt>
                <c:pt idx="282">
                  <c:v>78.501000000000005</c:v>
                </c:pt>
                <c:pt idx="283">
                  <c:v>76.599000000000004</c:v>
                </c:pt>
                <c:pt idx="284">
                  <c:v>77.191999999999993</c:v>
                </c:pt>
                <c:pt idx="285">
                  <c:v>74.756</c:v>
                </c:pt>
                <c:pt idx="286">
                  <c:v>73.813999999999993</c:v>
                </c:pt>
                <c:pt idx="287">
                  <c:v>74.009</c:v>
                </c:pt>
                <c:pt idx="288">
                  <c:v>74.606999999999999</c:v>
                </c:pt>
                <c:pt idx="289">
                  <c:v>74.597999999999999</c:v>
                </c:pt>
                <c:pt idx="290">
                  <c:v>73.897000000000006</c:v>
                </c:pt>
                <c:pt idx="291">
                  <c:v>74.200999999999993</c:v>
                </c:pt>
                <c:pt idx="292">
                  <c:v>75.126000000000005</c:v>
                </c:pt>
                <c:pt idx="293">
                  <c:v>75.179000000000002</c:v>
                </c:pt>
                <c:pt idx="294">
                  <c:v>74.349000000000004</c:v>
                </c:pt>
                <c:pt idx="295">
                  <c:v>75.665000000000006</c:v>
                </c:pt>
                <c:pt idx="296">
                  <c:v>74.988</c:v>
                </c:pt>
                <c:pt idx="297">
                  <c:v>74.795000000000002</c:v>
                </c:pt>
                <c:pt idx="298">
                  <c:v>73.783000000000001</c:v>
                </c:pt>
                <c:pt idx="299">
                  <c:v>74.953999999999994</c:v>
                </c:pt>
                <c:pt idx="300">
                  <c:v>75.435000000000002</c:v>
                </c:pt>
                <c:pt idx="301">
                  <c:v>75.757000000000005</c:v>
                </c:pt>
                <c:pt idx="302">
                  <c:v>74.840999999999994</c:v>
                </c:pt>
                <c:pt idx="303">
                  <c:v>72.933000000000007</c:v>
                </c:pt>
                <c:pt idx="304">
                  <c:v>74.108000000000004</c:v>
                </c:pt>
                <c:pt idx="305">
                  <c:v>74.831999999999994</c:v>
                </c:pt>
                <c:pt idx="306">
                  <c:v>75.066000000000003</c:v>
                </c:pt>
                <c:pt idx="307">
                  <c:v>75.832999999999998</c:v>
                </c:pt>
                <c:pt idx="308">
                  <c:v>76.216999999999999</c:v>
                </c:pt>
                <c:pt idx="309">
                  <c:v>75.718000000000004</c:v>
                </c:pt>
                <c:pt idx="310">
                  <c:v>76.775999999999996</c:v>
                </c:pt>
                <c:pt idx="311">
                  <c:v>76.400000000000006</c:v>
                </c:pt>
                <c:pt idx="312">
                  <c:v>77.275000000000006</c:v>
                </c:pt>
                <c:pt idx="313">
                  <c:v>77.664000000000001</c:v>
                </c:pt>
                <c:pt idx="314">
                  <c:v>78.459999999999994</c:v>
                </c:pt>
                <c:pt idx="315">
                  <c:v>78.043999999999997</c:v>
                </c:pt>
                <c:pt idx="316">
                  <c:v>78.132999999999996</c:v>
                </c:pt>
                <c:pt idx="317">
                  <c:v>78.212999999999994</c:v>
                </c:pt>
                <c:pt idx="318">
                  <c:v>79.162000000000006</c:v>
                </c:pt>
                <c:pt idx="319">
                  <c:v>81.012</c:v>
                </c:pt>
                <c:pt idx="320">
                  <c:v>79.028000000000006</c:v>
                </c:pt>
                <c:pt idx="321">
                  <c:v>80.474000000000004</c:v>
                </c:pt>
                <c:pt idx="322">
                  <c:v>80.373000000000005</c:v>
                </c:pt>
                <c:pt idx="323">
                  <c:v>80.069999999999993</c:v>
                </c:pt>
                <c:pt idx="324">
                  <c:v>79.376999999999995</c:v>
                </c:pt>
                <c:pt idx="325">
                  <c:v>80.356999999999999</c:v>
                </c:pt>
                <c:pt idx="326">
                  <c:v>78.504000000000005</c:v>
                </c:pt>
                <c:pt idx="327">
                  <c:v>78.081999999999994</c:v>
                </c:pt>
                <c:pt idx="328">
                  <c:v>76.548000000000002</c:v>
                </c:pt>
                <c:pt idx="329">
                  <c:v>77.266000000000005</c:v>
                </c:pt>
                <c:pt idx="330">
                  <c:v>77.471999999999994</c:v>
                </c:pt>
                <c:pt idx="331">
                  <c:v>77.040999999999997</c:v>
                </c:pt>
                <c:pt idx="332">
                  <c:v>77.325000000000003</c:v>
                </c:pt>
                <c:pt idx="333">
                  <c:v>78.087999999999994</c:v>
                </c:pt>
                <c:pt idx="334">
                  <c:v>79.394999999999996</c:v>
                </c:pt>
                <c:pt idx="335">
                  <c:v>81.397999999999996</c:v>
                </c:pt>
                <c:pt idx="336">
                  <c:v>82.697999999999993</c:v>
                </c:pt>
                <c:pt idx="337">
                  <c:v>82.102000000000004</c:v>
                </c:pt>
                <c:pt idx="338">
                  <c:v>82.918000000000006</c:v>
                </c:pt>
                <c:pt idx="339">
                  <c:v>83.057000000000002</c:v>
                </c:pt>
                <c:pt idx="340">
                  <c:v>82.947999999999993</c:v>
                </c:pt>
                <c:pt idx="341">
                  <c:v>80.406999999999996</c:v>
                </c:pt>
                <c:pt idx="342">
                  <c:v>81.539000000000001</c:v>
                </c:pt>
                <c:pt idx="343">
                  <c:v>82.463999999999999</c:v>
                </c:pt>
                <c:pt idx="344">
                  <c:v>82.486000000000004</c:v>
                </c:pt>
                <c:pt idx="345">
                  <c:v>83.947000000000003</c:v>
                </c:pt>
                <c:pt idx="346">
                  <c:v>84.427000000000007</c:v>
                </c:pt>
                <c:pt idx="347">
                  <c:v>85.313000000000002</c:v>
                </c:pt>
                <c:pt idx="348">
                  <c:v>85.698999999999998</c:v>
                </c:pt>
                <c:pt idx="349">
                  <c:v>87.507000000000005</c:v>
                </c:pt>
                <c:pt idx="350">
                  <c:v>88.233000000000004</c:v>
                </c:pt>
                <c:pt idx="351">
                  <c:v>86.48</c:v>
                </c:pt>
                <c:pt idx="352">
                  <c:v>85.370999999999995</c:v>
                </c:pt>
                <c:pt idx="353">
                  <c:v>86.094999999999999</c:v>
                </c:pt>
                <c:pt idx="354">
                  <c:v>84.45</c:v>
                </c:pt>
                <c:pt idx="355">
                  <c:v>81.866</c:v>
                </c:pt>
                <c:pt idx="356">
                  <c:v>81.352000000000004</c:v>
                </c:pt>
                <c:pt idx="357">
                  <c:v>80.823999999999998</c:v>
                </c:pt>
                <c:pt idx="358">
                  <c:v>81.093000000000004</c:v>
                </c:pt>
                <c:pt idx="359">
                  <c:v>81.173000000000002</c:v>
                </c:pt>
                <c:pt idx="360">
                  <c:v>81.676000000000002</c:v>
                </c:pt>
                <c:pt idx="361">
                  <c:v>80.724000000000004</c:v>
                </c:pt>
                <c:pt idx="362">
                  <c:v>79.832999999999998</c:v>
                </c:pt>
                <c:pt idx="363">
                  <c:v>80.432000000000002</c:v>
                </c:pt>
                <c:pt idx="364">
                  <c:v>80.361999999999995</c:v>
                </c:pt>
                <c:pt idx="365">
                  <c:v>80.643000000000001</c:v>
                </c:pt>
                <c:pt idx="366">
                  <c:v>80.218000000000004</c:v>
                </c:pt>
                <c:pt idx="367">
                  <c:v>80.441000000000003</c:v>
                </c:pt>
                <c:pt idx="368">
                  <c:v>79.462000000000003</c:v>
                </c:pt>
                <c:pt idx="369">
                  <c:v>78.277000000000001</c:v>
                </c:pt>
                <c:pt idx="370">
                  <c:v>77.322999999999993</c:v>
                </c:pt>
                <c:pt idx="371">
                  <c:v>77.471000000000004</c:v>
                </c:pt>
                <c:pt idx="372">
                  <c:v>77.86</c:v>
                </c:pt>
                <c:pt idx="373">
                  <c:v>77.733999999999995</c:v>
                </c:pt>
                <c:pt idx="374">
                  <c:v>77.820999999999998</c:v>
                </c:pt>
                <c:pt idx="375">
                  <c:v>76.572999999999993</c:v>
                </c:pt>
                <c:pt idx="376">
                  <c:v>75.911000000000001</c:v>
                </c:pt>
                <c:pt idx="377">
                  <c:v>74.995999999999995</c:v>
                </c:pt>
                <c:pt idx="378">
                  <c:v>75.656000000000006</c:v>
                </c:pt>
                <c:pt idx="379">
                  <c:v>75.334000000000003</c:v>
                </c:pt>
                <c:pt idx="380">
                  <c:v>75.819000000000003</c:v>
                </c:pt>
                <c:pt idx="381">
                  <c:v>76.3</c:v>
                </c:pt>
                <c:pt idx="382">
                  <c:v>75.468000000000004</c:v>
                </c:pt>
                <c:pt idx="383">
                  <c:v>75.596999999999994</c:v>
                </c:pt>
                <c:pt idx="384">
                  <c:v>76.430999999999997</c:v>
                </c:pt>
                <c:pt idx="385">
                  <c:v>77.003</c:v>
                </c:pt>
                <c:pt idx="386">
                  <c:v>76.811999999999998</c:v>
                </c:pt>
                <c:pt idx="387">
                  <c:v>76.424999999999997</c:v>
                </c:pt>
                <c:pt idx="388">
                  <c:v>76.608000000000004</c:v>
                </c:pt>
                <c:pt idx="389">
                  <c:v>78.135999999999996</c:v>
                </c:pt>
                <c:pt idx="390">
                  <c:v>78.366</c:v>
                </c:pt>
                <c:pt idx="391">
                  <c:v>78.043999999999997</c:v>
                </c:pt>
                <c:pt idx="392">
                  <c:v>78.885000000000005</c:v>
                </c:pt>
                <c:pt idx="393">
                  <c:v>78.974999999999994</c:v>
                </c:pt>
                <c:pt idx="394">
                  <c:v>78.346999999999994</c:v>
                </c:pt>
                <c:pt idx="395">
                  <c:v>78.748999999999995</c:v>
                </c:pt>
                <c:pt idx="396">
                  <c:v>79.346999999999994</c:v>
                </c:pt>
                <c:pt idx="397">
                  <c:v>80.233000000000004</c:v>
                </c:pt>
                <c:pt idx="398">
                  <c:v>80.382000000000005</c:v>
                </c:pt>
                <c:pt idx="399">
                  <c:v>79.878</c:v>
                </c:pt>
                <c:pt idx="400">
                  <c:v>80.263999999999996</c:v>
                </c:pt>
                <c:pt idx="401">
                  <c:v>80.141999999999996</c:v>
                </c:pt>
                <c:pt idx="402">
                  <c:v>80.67</c:v>
                </c:pt>
                <c:pt idx="403">
                  <c:v>79.347999999999999</c:v>
                </c:pt>
                <c:pt idx="404">
                  <c:v>79.957999999999998</c:v>
                </c:pt>
                <c:pt idx="405">
                  <c:v>83.024000000000001</c:v>
                </c:pt>
                <c:pt idx="406">
                  <c:v>82.528999999999996</c:v>
                </c:pt>
                <c:pt idx="407">
                  <c:v>84.546000000000006</c:v>
                </c:pt>
                <c:pt idx="408">
                  <c:v>84.713999999999999</c:v>
                </c:pt>
                <c:pt idx="409">
                  <c:v>85.980999999999995</c:v>
                </c:pt>
                <c:pt idx="410">
                  <c:v>85.786000000000001</c:v>
                </c:pt>
                <c:pt idx="411">
                  <c:v>84.165000000000006</c:v>
                </c:pt>
                <c:pt idx="412">
                  <c:v>85.111000000000004</c:v>
                </c:pt>
                <c:pt idx="413">
                  <c:v>83.840999999999994</c:v>
                </c:pt>
                <c:pt idx="414">
                  <c:v>87.427999999999997</c:v>
                </c:pt>
                <c:pt idx="415">
                  <c:v>88.512</c:v>
                </c:pt>
                <c:pt idx="416">
                  <c:v>88.007999999999996</c:v>
                </c:pt>
                <c:pt idx="417">
                  <c:v>86.488</c:v>
                </c:pt>
                <c:pt idx="418">
                  <c:v>86.040999999999997</c:v>
                </c:pt>
                <c:pt idx="419">
                  <c:v>85.346000000000004</c:v>
                </c:pt>
                <c:pt idx="420">
                  <c:v>85.998999999999995</c:v>
                </c:pt>
                <c:pt idx="421">
                  <c:v>85.608000000000004</c:v>
                </c:pt>
                <c:pt idx="422">
                  <c:v>84.212000000000003</c:v>
                </c:pt>
                <c:pt idx="423">
                  <c:v>82.662999999999997</c:v>
                </c:pt>
                <c:pt idx="424">
                  <c:v>81.838999999999999</c:v>
                </c:pt>
                <c:pt idx="425">
                  <c:v>80.891999999999996</c:v>
                </c:pt>
                <c:pt idx="426">
                  <c:v>81.298000000000002</c:v>
                </c:pt>
                <c:pt idx="427">
                  <c:v>83.644000000000005</c:v>
                </c:pt>
                <c:pt idx="428">
                  <c:v>87.120999999999995</c:v>
                </c:pt>
                <c:pt idx="429">
                  <c:v>86.516999999999996</c:v>
                </c:pt>
                <c:pt idx="430">
                  <c:v>88.191000000000003</c:v>
                </c:pt>
                <c:pt idx="431">
                  <c:v>86.364999999999995</c:v>
                </c:pt>
                <c:pt idx="432">
                  <c:v>85.906999999999996</c:v>
                </c:pt>
                <c:pt idx="433">
                  <c:v>85.632999999999996</c:v>
                </c:pt>
                <c:pt idx="434">
                  <c:v>86.44</c:v>
                </c:pt>
                <c:pt idx="435">
                  <c:v>82.412999999999997</c:v>
                </c:pt>
                <c:pt idx="436">
                  <c:v>82.997</c:v>
                </c:pt>
                <c:pt idx="437">
                  <c:v>80.313000000000002</c:v>
                </c:pt>
                <c:pt idx="438">
                  <c:v>76.953000000000003</c:v>
                </c:pt>
                <c:pt idx="439">
                  <c:v>77.680000000000007</c:v>
                </c:pt>
                <c:pt idx="440">
                  <c:v>78.965999999999994</c:v>
                </c:pt>
                <c:pt idx="441">
                  <c:v>78.932000000000002</c:v>
                </c:pt>
                <c:pt idx="442">
                  <c:v>77.381</c:v>
                </c:pt>
                <c:pt idx="443">
                  <c:v>76.805000000000007</c:v>
                </c:pt>
                <c:pt idx="444">
                  <c:v>77.180000000000007</c:v>
                </c:pt>
                <c:pt idx="445">
                  <c:v>75.844999999999999</c:v>
                </c:pt>
                <c:pt idx="446">
                  <c:v>73.424000000000007</c:v>
                </c:pt>
                <c:pt idx="447">
                  <c:v>72.86</c:v>
                </c:pt>
                <c:pt idx="448">
                  <c:v>72.188999999999993</c:v>
                </c:pt>
                <c:pt idx="449">
                  <c:v>72.096000000000004</c:v>
                </c:pt>
                <c:pt idx="450">
                  <c:v>72.730999999999995</c:v>
                </c:pt>
                <c:pt idx="451">
                  <c:v>72.36</c:v>
                </c:pt>
                <c:pt idx="452">
                  <c:v>73.03</c:v>
                </c:pt>
                <c:pt idx="453">
                  <c:v>74.146000000000001</c:v>
                </c:pt>
                <c:pt idx="454">
                  <c:v>72.39</c:v>
                </c:pt>
                <c:pt idx="455">
                  <c:v>72.879000000000005</c:v>
                </c:pt>
                <c:pt idx="456">
                  <c:v>71.888000000000005</c:v>
                </c:pt>
                <c:pt idx="457">
                  <c:v>72.843999999999994</c:v>
                </c:pt>
                <c:pt idx="458">
                  <c:v>73.05</c:v>
                </c:pt>
                <c:pt idx="459">
                  <c:v>73.5</c:v>
                </c:pt>
                <c:pt idx="460">
                  <c:v>72.790000000000006</c:v>
                </c:pt>
                <c:pt idx="461">
                  <c:v>72.012</c:v>
                </c:pt>
                <c:pt idx="462">
                  <c:v>71.808000000000007</c:v>
                </c:pt>
                <c:pt idx="463">
                  <c:v>72.021000000000001</c:v>
                </c:pt>
                <c:pt idx="464">
                  <c:v>71.677999999999997</c:v>
                </c:pt>
                <c:pt idx="465">
                  <c:v>72.709000000000003</c:v>
                </c:pt>
                <c:pt idx="466">
                  <c:v>71.656999999999996</c:v>
                </c:pt>
                <c:pt idx="467">
                  <c:v>73.027000000000001</c:v>
                </c:pt>
                <c:pt idx="468">
                  <c:v>73.713999999999999</c:v>
                </c:pt>
                <c:pt idx="469">
                  <c:v>75.52</c:v>
                </c:pt>
                <c:pt idx="470">
                  <c:v>76.100999999999999</c:v>
                </c:pt>
                <c:pt idx="471">
                  <c:v>76.67</c:v>
                </c:pt>
                <c:pt idx="472">
                  <c:v>75.444999999999993</c:v>
                </c:pt>
                <c:pt idx="473">
                  <c:v>75.972999999999999</c:v>
                </c:pt>
                <c:pt idx="474">
                  <c:v>76.382999999999996</c:v>
                </c:pt>
                <c:pt idx="475">
                  <c:v>75.977999999999994</c:v>
                </c:pt>
                <c:pt idx="476">
                  <c:v>75.793000000000006</c:v>
                </c:pt>
                <c:pt idx="477">
                  <c:v>76.218000000000004</c:v>
                </c:pt>
                <c:pt idx="478">
                  <c:v>77.721000000000004</c:v>
                </c:pt>
                <c:pt idx="479">
                  <c:v>77.436000000000007</c:v>
                </c:pt>
                <c:pt idx="480">
                  <c:v>76.287999999999997</c:v>
                </c:pt>
                <c:pt idx="481">
                  <c:v>76.147000000000006</c:v>
                </c:pt>
                <c:pt idx="482">
                  <c:v>75.052999999999997</c:v>
                </c:pt>
                <c:pt idx="483">
                  <c:v>75.826999999999998</c:v>
                </c:pt>
                <c:pt idx="484">
                  <c:v>75.400000000000006</c:v>
                </c:pt>
                <c:pt idx="485">
                  <c:v>76.337000000000003</c:v>
                </c:pt>
                <c:pt idx="486">
                  <c:v>77.027000000000001</c:v>
                </c:pt>
                <c:pt idx="487">
                  <c:v>77.406999999999996</c:v>
                </c:pt>
                <c:pt idx="488">
                  <c:v>78.224000000000004</c:v>
                </c:pt>
                <c:pt idx="489">
                  <c:v>78.308000000000007</c:v>
                </c:pt>
                <c:pt idx="490">
                  <c:v>77.718999999999994</c:v>
                </c:pt>
                <c:pt idx="491">
                  <c:v>78.596999999999994</c:v>
                </c:pt>
                <c:pt idx="492">
                  <c:v>79.617000000000004</c:v>
                </c:pt>
                <c:pt idx="493">
                  <c:v>79.959000000000003</c:v>
                </c:pt>
                <c:pt idx="494">
                  <c:v>80.790999999999997</c:v>
                </c:pt>
                <c:pt idx="495">
                  <c:v>80.667000000000002</c:v>
                </c:pt>
                <c:pt idx="496">
                  <c:v>81.426000000000002</c:v>
                </c:pt>
                <c:pt idx="497">
                  <c:v>80.679000000000002</c:v>
                </c:pt>
                <c:pt idx="498">
                  <c:v>80.177000000000007</c:v>
                </c:pt>
                <c:pt idx="499">
                  <c:v>80.945999999999998</c:v>
                </c:pt>
                <c:pt idx="500">
                  <c:v>80.287999999999997</c:v>
                </c:pt>
                <c:pt idx="501">
                  <c:v>80.575999999999993</c:v>
                </c:pt>
                <c:pt idx="502">
                  <c:v>81.465000000000003</c:v>
                </c:pt>
                <c:pt idx="503">
                  <c:v>81.92</c:v>
                </c:pt>
                <c:pt idx="504">
                  <c:v>82.335999999999999</c:v>
                </c:pt>
                <c:pt idx="505">
                  <c:v>82.850999999999999</c:v>
                </c:pt>
                <c:pt idx="506">
                  <c:v>82.691000000000003</c:v>
                </c:pt>
                <c:pt idx="507">
                  <c:v>82.322000000000003</c:v>
                </c:pt>
                <c:pt idx="508">
                  <c:v>82.331000000000003</c:v>
                </c:pt>
                <c:pt idx="509">
                  <c:v>82.197000000000003</c:v>
                </c:pt>
                <c:pt idx="510">
                  <c:v>82.116</c:v>
                </c:pt>
                <c:pt idx="511">
                  <c:v>81.741</c:v>
                </c:pt>
                <c:pt idx="512">
                  <c:v>81.528999999999996</c:v>
                </c:pt>
                <c:pt idx="513">
                  <c:v>81.643000000000001</c:v>
                </c:pt>
                <c:pt idx="514">
                  <c:v>82.129000000000005</c:v>
                </c:pt>
                <c:pt idx="515">
                  <c:v>82.992000000000004</c:v>
                </c:pt>
                <c:pt idx="516">
                  <c:v>82.93</c:v>
                </c:pt>
                <c:pt idx="517">
                  <c:v>83.28</c:v>
                </c:pt>
                <c:pt idx="518">
                  <c:v>83.19</c:v>
                </c:pt>
                <c:pt idx="519">
                  <c:v>84.25</c:v>
                </c:pt>
                <c:pt idx="520">
                  <c:v>83.74</c:v>
                </c:pt>
                <c:pt idx="521">
                  <c:v>84.05</c:v>
                </c:pt>
                <c:pt idx="522">
                  <c:v>84.06</c:v>
                </c:pt>
                <c:pt idx="523">
                  <c:v>84.88</c:v>
                </c:pt>
                <c:pt idx="524">
                  <c:v>84.96</c:v>
                </c:pt>
                <c:pt idx="525">
                  <c:v>85.23</c:v>
                </c:pt>
                <c:pt idx="526">
                  <c:v>84.86</c:v>
                </c:pt>
                <c:pt idx="527">
                  <c:v>85.02</c:v>
                </c:pt>
                <c:pt idx="528">
                  <c:v>84.64</c:v>
                </c:pt>
                <c:pt idx="529">
                  <c:v>83.65</c:v>
                </c:pt>
                <c:pt idx="530">
                  <c:v>83.81</c:v>
                </c:pt>
                <c:pt idx="531">
                  <c:v>84.04</c:v>
                </c:pt>
                <c:pt idx="532">
                  <c:v>83.29</c:v>
                </c:pt>
                <c:pt idx="533">
                  <c:v>82.48</c:v>
                </c:pt>
                <c:pt idx="534">
                  <c:v>83.66</c:v>
                </c:pt>
                <c:pt idx="535">
                  <c:v>85.31</c:v>
                </c:pt>
                <c:pt idx="536">
                  <c:v>85.07</c:v>
                </c:pt>
                <c:pt idx="537">
                  <c:v>85.71</c:v>
                </c:pt>
                <c:pt idx="538">
                  <c:v>85.56</c:v>
                </c:pt>
                <c:pt idx="539">
                  <c:v>86.27</c:v>
                </c:pt>
                <c:pt idx="540">
                  <c:v>87.12</c:v>
                </c:pt>
                <c:pt idx="541">
                  <c:v>86.5</c:v>
                </c:pt>
                <c:pt idx="542">
                  <c:v>86.03</c:v>
                </c:pt>
                <c:pt idx="543">
                  <c:v>85.16</c:v>
                </c:pt>
                <c:pt idx="544">
                  <c:v>85.98</c:v>
                </c:pt>
                <c:pt idx="545">
                  <c:v>85.95</c:v>
                </c:pt>
                <c:pt idx="546">
                  <c:v>84.92</c:v>
                </c:pt>
                <c:pt idx="547">
                  <c:v>85.38</c:v>
                </c:pt>
                <c:pt idx="548">
                  <c:v>85.09</c:v>
                </c:pt>
                <c:pt idx="549">
                  <c:v>85.49</c:v>
                </c:pt>
                <c:pt idx="550">
                  <c:v>84.58</c:v>
                </c:pt>
                <c:pt idx="551">
                  <c:v>85.38</c:v>
                </c:pt>
                <c:pt idx="552">
                  <c:v>85.93</c:v>
                </c:pt>
                <c:pt idx="553">
                  <c:v>86.1</c:v>
                </c:pt>
                <c:pt idx="554">
                  <c:v>85.01</c:v>
                </c:pt>
                <c:pt idx="555">
                  <c:v>85.16</c:v>
                </c:pt>
                <c:pt idx="556">
                  <c:v>86.88</c:v>
                </c:pt>
                <c:pt idx="557">
                  <c:v>85.94</c:v>
                </c:pt>
                <c:pt idx="558">
                  <c:v>85.72</c:v>
                </c:pt>
                <c:pt idx="559">
                  <c:v>84.04</c:v>
                </c:pt>
                <c:pt idx="560">
                  <c:v>85.16</c:v>
                </c:pt>
                <c:pt idx="561">
                  <c:v>84.88</c:v>
                </c:pt>
                <c:pt idx="562">
                  <c:v>83.91</c:v>
                </c:pt>
                <c:pt idx="563">
                  <c:v>85.14</c:v>
                </c:pt>
                <c:pt idx="564">
                  <c:v>86.11</c:v>
                </c:pt>
                <c:pt idx="565">
                  <c:v>88.05</c:v>
                </c:pt>
                <c:pt idx="566">
                  <c:v>89.59</c:v>
                </c:pt>
                <c:pt idx="567">
                  <c:v>89.69</c:v>
                </c:pt>
                <c:pt idx="568">
                  <c:v>89.73</c:v>
                </c:pt>
                <c:pt idx="569">
                  <c:v>90.07</c:v>
                </c:pt>
                <c:pt idx="570">
                  <c:v>88.92</c:v>
                </c:pt>
                <c:pt idx="571">
                  <c:v>90.85</c:v>
                </c:pt>
                <c:pt idx="572">
                  <c:v>89.66</c:v>
                </c:pt>
                <c:pt idx="573">
                  <c:v>90.61</c:v>
                </c:pt>
                <c:pt idx="574">
                  <c:v>90.64</c:v>
                </c:pt>
                <c:pt idx="575">
                  <c:v>90.55</c:v>
                </c:pt>
                <c:pt idx="576">
                  <c:v>89.89</c:v>
                </c:pt>
                <c:pt idx="577">
                  <c:v>89.32</c:v>
                </c:pt>
                <c:pt idx="578">
                  <c:v>88.97</c:v>
                </c:pt>
                <c:pt idx="579">
                  <c:v>88.89</c:v>
                </c:pt>
                <c:pt idx="580">
                  <c:v>88.91</c:v>
                </c:pt>
                <c:pt idx="581">
                  <c:v>91.17</c:v>
                </c:pt>
                <c:pt idx="582">
                  <c:v>90.78</c:v>
                </c:pt>
                <c:pt idx="583">
                  <c:v>89.71</c:v>
                </c:pt>
                <c:pt idx="584">
                  <c:v>91.25</c:v>
                </c:pt>
                <c:pt idx="585">
                  <c:v>91.93</c:v>
                </c:pt>
                <c:pt idx="586">
                  <c:v>92.04</c:v>
                </c:pt>
                <c:pt idx="587">
                  <c:v>91.93</c:v>
                </c:pt>
                <c:pt idx="588">
                  <c:v>91.98</c:v>
                </c:pt>
                <c:pt idx="589">
                  <c:v>91.26</c:v>
                </c:pt>
                <c:pt idx="590">
                  <c:v>89.59</c:v>
                </c:pt>
                <c:pt idx="591">
                  <c:v>90.31</c:v>
                </c:pt>
                <c:pt idx="592">
                  <c:v>89.46</c:v>
                </c:pt>
                <c:pt idx="593">
                  <c:v>89.17</c:v>
                </c:pt>
                <c:pt idx="594">
                  <c:v>89.52</c:v>
                </c:pt>
                <c:pt idx="595">
                  <c:v>89.29</c:v>
                </c:pt>
                <c:pt idx="596">
                  <c:v>88.06</c:v>
                </c:pt>
                <c:pt idx="597">
                  <c:v>86.89</c:v>
                </c:pt>
                <c:pt idx="598">
                  <c:v>86.3</c:v>
                </c:pt>
                <c:pt idx="599">
                  <c:v>87.86</c:v>
                </c:pt>
                <c:pt idx="600">
                  <c:v>88.6</c:v>
                </c:pt>
                <c:pt idx="601">
                  <c:v>86.98</c:v>
                </c:pt>
                <c:pt idx="602">
                  <c:v>88.06</c:v>
                </c:pt>
                <c:pt idx="603">
                  <c:v>89.35</c:v>
                </c:pt>
                <c:pt idx="604">
                  <c:v>89.64</c:v>
                </c:pt>
                <c:pt idx="605">
                  <c:v>89.72</c:v>
                </c:pt>
                <c:pt idx="606">
                  <c:v>90.25</c:v>
                </c:pt>
                <c:pt idx="607">
                  <c:v>90.13</c:v>
                </c:pt>
                <c:pt idx="608">
                  <c:v>88.78</c:v>
                </c:pt>
                <c:pt idx="609">
                  <c:v>87.65</c:v>
                </c:pt>
                <c:pt idx="610">
                  <c:v>88.69</c:v>
                </c:pt>
                <c:pt idx="611">
                  <c:v>88.04</c:v>
                </c:pt>
                <c:pt idx="612">
                  <c:v>86.42</c:v>
                </c:pt>
                <c:pt idx="613">
                  <c:v>86.63</c:v>
                </c:pt>
                <c:pt idx="614">
                  <c:v>86.1</c:v>
                </c:pt>
                <c:pt idx="615">
                  <c:v>84.62</c:v>
                </c:pt>
                <c:pt idx="616">
                  <c:v>84.43</c:v>
                </c:pt>
                <c:pt idx="617">
                  <c:v>83.5</c:v>
                </c:pt>
                <c:pt idx="618">
                  <c:v>84.56</c:v>
                </c:pt>
                <c:pt idx="619">
                  <c:v>84.4</c:v>
                </c:pt>
                <c:pt idx="620">
                  <c:v>84.43</c:v>
                </c:pt>
                <c:pt idx="621">
                  <c:v>84.15</c:v>
                </c:pt>
                <c:pt idx="622">
                  <c:v>82.05</c:v>
                </c:pt>
                <c:pt idx="623">
                  <c:v>81.42</c:v>
                </c:pt>
                <c:pt idx="624">
                  <c:v>82.52</c:v>
                </c:pt>
                <c:pt idx="625">
                  <c:v>82.66</c:v>
                </c:pt>
                <c:pt idx="626">
                  <c:v>83.49</c:v>
                </c:pt>
                <c:pt idx="627">
                  <c:v>84.57</c:v>
                </c:pt>
                <c:pt idx="628">
                  <c:v>84.39</c:v>
                </c:pt>
                <c:pt idx="629">
                  <c:v>83.48</c:v>
                </c:pt>
                <c:pt idx="630">
                  <c:v>83.26</c:v>
                </c:pt>
                <c:pt idx="631">
                  <c:v>82.97</c:v>
                </c:pt>
                <c:pt idx="632">
                  <c:v>83.6</c:v>
                </c:pt>
                <c:pt idx="633">
                  <c:v>80.849999999999994</c:v>
                </c:pt>
                <c:pt idx="634">
                  <c:v>81.28</c:v>
                </c:pt>
                <c:pt idx="635">
                  <c:v>82.16</c:v>
                </c:pt>
                <c:pt idx="636">
                  <c:v>82.67</c:v>
                </c:pt>
                <c:pt idx="637">
                  <c:v>80.98</c:v>
                </c:pt>
                <c:pt idx="638">
                  <c:v>81.78</c:v>
                </c:pt>
                <c:pt idx="639">
                  <c:v>83.31</c:v>
                </c:pt>
                <c:pt idx="640">
                  <c:v>83.69</c:v>
                </c:pt>
                <c:pt idx="641">
                  <c:v>84.01</c:v>
                </c:pt>
                <c:pt idx="642">
                  <c:v>84.91</c:v>
                </c:pt>
                <c:pt idx="643">
                  <c:v>85.87</c:v>
                </c:pt>
                <c:pt idx="644">
                  <c:v>87.09</c:v>
                </c:pt>
                <c:pt idx="645">
                  <c:v>87.51</c:v>
                </c:pt>
                <c:pt idx="646">
                  <c:v>87.63</c:v>
                </c:pt>
                <c:pt idx="647">
                  <c:v>88.4</c:v>
                </c:pt>
                <c:pt idx="648">
                  <c:v>88.84</c:v>
                </c:pt>
                <c:pt idx="649">
                  <c:v>88.39</c:v>
                </c:pt>
                <c:pt idx="650">
                  <c:v>89.63</c:v>
                </c:pt>
                <c:pt idx="651">
                  <c:v>89.77</c:v>
                </c:pt>
                <c:pt idx="652">
                  <c:v>88.12</c:v>
                </c:pt>
                <c:pt idx="653">
                  <c:v>87.9</c:v>
                </c:pt>
                <c:pt idx="654">
                  <c:v>88.36</c:v>
                </c:pt>
                <c:pt idx="655">
                  <c:v>89.96</c:v>
                </c:pt>
                <c:pt idx="656">
                  <c:v>89.26</c:v>
                </c:pt>
                <c:pt idx="657">
                  <c:v>87.14</c:v>
                </c:pt>
                <c:pt idx="658">
                  <c:v>87.42</c:v>
                </c:pt>
                <c:pt idx="659">
                  <c:v>87.99</c:v>
                </c:pt>
                <c:pt idx="660">
                  <c:v>88.88</c:v>
                </c:pt>
                <c:pt idx="661">
                  <c:v>89.08</c:v>
                </c:pt>
                <c:pt idx="662">
                  <c:v>90.01</c:v>
                </c:pt>
                <c:pt idx="663">
                  <c:v>88.54</c:v>
                </c:pt>
                <c:pt idx="664">
                  <c:v>88.9</c:v>
                </c:pt>
                <c:pt idx="665">
                  <c:v>90.49</c:v>
                </c:pt>
                <c:pt idx="666">
                  <c:v>91.66</c:v>
                </c:pt>
                <c:pt idx="667">
                  <c:v>91.13</c:v>
                </c:pt>
                <c:pt idx="668">
                  <c:v>90.48</c:v>
                </c:pt>
                <c:pt idx="669">
                  <c:v>91.08</c:v>
                </c:pt>
                <c:pt idx="670">
                  <c:v>89.94</c:v>
                </c:pt>
                <c:pt idx="671">
                  <c:v>88.97</c:v>
                </c:pt>
                <c:pt idx="672">
                  <c:v>88.51</c:v>
                </c:pt>
                <c:pt idx="673">
                  <c:v>88.89</c:v>
                </c:pt>
                <c:pt idx="674">
                  <c:v>88.13</c:v>
                </c:pt>
                <c:pt idx="675">
                  <c:v>89.12</c:v>
                </c:pt>
                <c:pt idx="676">
                  <c:v>88.17</c:v>
                </c:pt>
                <c:pt idx="677">
                  <c:v>87.31</c:v>
                </c:pt>
                <c:pt idx="678">
                  <c:v>87.24</c:v>
                </c:pt>
                <c:pt idx="679">
                  <c:v>85.55</c:v>
                </c:pt>
                <c:pt idx="680">
                  <c:v>86.02</c:v>
                </c:pt>
                <c:pt idx="681">
                  <c:v>87.2</c:v>
                </c:pt>
                <c:pt idx="682">
                  <c:v>86.56</c:v>
                </c:pt>
                <c:pt idx="683">
                  <c:v>87.73</c:v>
                </c:pt>
                <c:pt idx="684">
                  <c:v>85.11</c:v>
                </c:pt>
                <c:pt idx="685">
                  <c:v>86.92</c:v>
                </c:pt>
                <c:pt idx="686">
                  <c:v>87.63</c:v>
                </c:pt>
                <c:pt idx="687">
                  <c:v>88.15</c:v>
                </c:pt>
                <c:pt idx="688">
                  <c:v>88.6</c:v>
                </c:pt>
                <c:pt idx="689">
                  <c:v>89.14</c:v>
                </c:pt>
                <c:pt idx="690">
                  <c:v>90.23</c:v>
                </c:pt>
                <c:pt idx="691">
                  <c:v>90.6</c:v>
                </c:pt>
                <c:pt idx="692">
                  <c:v>91.37</c:v>
                </c:pt>
                <c:pt idx="693">
                  <c:v>93.02</c:v>
                </c:pt>
                <c:pt idx="694">
                  <c:v>92.73</c:v>
                </c:pt>
                <c:pt idx="695">
                  <c:v>91.43</c:v>
                </c:pt>
                <c:pt idx="696">
                  <c:v>92.29</c:v>
                </c:pt>
                <c:pt idx="697">
                  <c:v>91.52</c:v>
                </c:pt>
                <c:pt idx="698">
                  <c:v>93.1</c:v>
                </c:pt>
                <c:pt idx="699">
                  <c:v>93.85</c:v>
                </c:pt>
                <c:pt idx="700">
                  <c:v>94.78</c:v>
                </c:pt>
                <c:pt idx="701">
                  <c:v>96</c:v>
                </c:pt>
                <c:pt idx="702">
                  <c:v>97.09</c:v>
                </c:pt>
                <c:pt idx="703">
                  <c:v>98.1</c:v>
                </c:pt>
                <c:pt idx="704">
                  <c:v>98.83</c:v>
                </c:pt>
                <c:pt idx="705">
                  <c:v>96.65</c:v>
                </c:pt>
                <c:pt idx="706">
                  <c:v>96.36</c:v>
                </c:pt>
                <c:pt idx="707">
                  <c:v>96.66</c:v>
                </c:pt>
                <c:pt idx="708">
                  <c:v>94.96</c:v>
                </c:pt>
                <c:pt idx="709">
                  <c:v>96.63</c:v>
                </c:pt>
                <c:pt idx="710">
                  <c:v>95.8</c:v>
                </c:pt>
                <c:pt idx="711">
                  <c:v>94.55</c:v>
                </c:pt>
                <c:pt idx="712">
                  <c:v>95.04</c:v>
                </c:pt>
                <c:pt idx="713">
                  <c:v>93.91</c:v>
                </c:pt>
                <c:pt idx="714">
                  <c:v>92.22</c:v>
                </c:pt>
                <c:pt idx="715">
                  <c:v>93.48</c:v>
                </c:pt>
                <c:pt idx="716">
                  <c:v>93.29</c:v>
                </c:pt>
                <c:pt idx="717">
                  <c:v>93.05</c:v>
                </c:pt>
                <c:pt idx="718">
                  <c:v>94.08</c:v>
                </c:pt>
                <c:pt idx="719">
                  <c:v>94.98</c:v>
                </c:pt>
                <c:pt idx="720">
                  <c:v>96.75</c:v>
                </c:pt>
                <c:pt idx="721">
                  <c:v>98.36</c:v>
                </c:pt>
                <c:pt idx="722">
                  <c:v>99.28</c:v>
                </c:pt>
                <c:pt idx="723">
                  <c:v>100.18</c:v>
                </c:pt>
                <c:pt idx="724">
                  <c:v>100.4</c:v>
                </c:pt>
                <c:pt idx="725">
                  <c:v>99.96</c:v>
                </c:pt>
                <c:pt idx="726">
                  <c:v>102</c:v>
                </c:pt>
                <c:pt idx="727">
                  <c:v>99.99</c:v>
                </c:pt>
                <c:pt idx="728">
                  <c:v>98.04</c:v>
                </c:pt>
                <c:pt idx="729">
                  <c:v>99.71</c:v>
                </c:pt>
                <c:pt idx="730">
                  <c:v>100.09</c:v>
                </c:pt>
                <c:pt idx="731">
                  <c:v>100.04</c:v>
                </c:pt>
                <c:pt idx="732">
                  <c:v>99.57</c:v>
                </c:pt>
                <c:pt idx="733">
                  <c:v>99.91</c:v>
                </c:pt>
                <c:pt idx="734">
                  <c:v>99.22</c:v>
                </c:pt>
                <c:pt idx="735">
                  <c:v>100.55</c:v>
                </c:pt>
                <c:pt idx="736">
                  <c:v>101.23</c:v>
                </c:pt>
                <c:pt idx="737">
                  <c:v>102.47</c:v>
                </c:pt>
                <c:pt idx="738">
                  <c:v>102.41</c:v>
                </c:pt>
                <c:pt idx="739">
                  <c:v>103.47</c:v>
                </c:pt>
                <c:pt idx="740">
                  <c:v>103.98</c:v>
                </c:pt>
                <c:pt idx="741">
                  <c:v>105.36</c:v>
                </c:pt>
                <c:pt idx="742">
                  <c:v>106.38</c:v>
                </c:pt>
                <c:pt idx="743">
                  <c:v>106.12</c:v>
                </c:pt>
                <c:pt idx="744">
                  <c:v>105.04</c:v>
                </c:pt>
                <c:pt idx="745">
                  <c:v>104.5</c:v>
                </c:pt>
                <c:pt idx="746">
                  <c:v>106.08</c:v>
                </c:pt>
                <c:pt idx="747">
                  <c:v>107.92</c:v>
                </c:pt>
                <c:pt idx="748">
                  <c:v>108.52</c:v>
                </c:pt>
                <c:pt idx="749">
                  <c:v>107.25</c:v>
                </c:pt>
                <c:pt idx="750">
                  <c:v>107.6</c:v>
                </c:pt>
                <c:pt idx="751">
                  <c:v>107.53</c:v>
                </c:pt>
                <c:pt idx="752">
                  <c:v>107.53</c:v>
                </c:pt>
                <c:pt idx="753">
                  <c:v>108.06</c:v>
                </c:pt>
                <c:pt idx="754">
                  <c:v>106.84</c:v>
                </c:pt>
                <c:pt idx="755">
                  <c:v>106.98</c:v>
                </c:pt>
                <c:pt idx="756">
                  <c:v>107.97</c:v>
                </c:pt>
                <c:pt idx="757">
                  <c:v>106.65</c:v>
                </c:pt>
                <c:pt idx="758">
                  <c:v>108.18</c:v>
                </c:pt>
                <c:pt idx="759">
                  <c:v>106.67</c:v>
                </c:pt>
                <c:pt idx="760">
                  <c:v>106.61</c:v>
                </c:pt>
                <c:pt idx="761">
                  <c:v>104.06</c:v>
                </c:pt>
                <c:pt idx="762">
                  <c:v>105.89</c:v>
                </c:pt>
                <c:pt idx="763">
                  <c:v>107.74</c:v>
                </c:pt>
                <c:pt idx="764">
                  <c:v>106.11</c:v>
                </c:pt>
                <c:pt idx="765">
                  <c:v>108.19</c:v>
                </c:pt>
                <c:pt idx="766">
                  <c:v>110.76</c:v>
                </c:pt>
                <c:pt idx="767">
                  <c:v>110.99</c:v>
                </c:pt>
                <c:pt idx="768">
                  <c:v>111.81</c:v>
                </c:pt>
                <c:pt idx="769">
                  <c:v>112.8</c:v>
                </c:pt>
                <c:pt idx="770">
                  <c:v>113</c:v>
                </c:pt>
                <c:pt idx="771">
                  <c:v>113.92</c:v>
                </c:pt>
                <c:pt idx="772">
                  <c:v>113.59</c:v>
                </c:pt>
                <c:pt idx="773">
                  <c:v>115.04</c:v>
                </c:pt>
                <c:pt idx="774">
                  <c:v>116.29</c:v>
                </c:pt>
                <c:pt idx="775">
                  <c:v>117.74</c:v>
                </c:pt>
                <c:pt idx="776">
                  <c:v>117.69</c:v>
                </c:pt>
                <c:pt idx="777">
                  <c:v>118.62</c:v>
                </c:pt>
                <c:pt idx="778">
                  <c:v>118.05</c:v>
                </c:pt>
                <c:pt idx="779">
                  <c:v>117.18</c:v>
                </c:pt>
                <c:pt idx="780">
                  <c:v>117.99</c:v>
                </c:pt>
                <c:pt idx="781">
                  <c:v>119.4</c:v>
                </c:pt>
                <c:pt idx="782">
                  <c:v>118.48</c:v>
                </c:pt>
                <c:pt idx="783">
                  <c:v>118.55</c:v>
                </c:pt>
                <c:pt idx="784">
                  <c:v>118.98</c:v>
                </c:pt>
                <c:pt idx="785">
                  <c:v>119.69</c:v>
                </c:pt>
                <c:pt idx="786">
                  <c:v>119.85</c:v>
                </c:pt>
                <c:pt idx="787">
                  <c:v>117.64</c:v>
                </c:pt>
                <c:pt idx="788">
                  <c:v>116.64</c:v>
                </c:pt>
                <c:pt idx="789">
                  <c:v>116.33</c:v>
                </c:pt>
                <c:pt idx="790">
                  <c:v>117.25</c:v>
                </c:pt>
                <c:pt idx="791">
                  <c:v>116.98</c:v>
                </c:pt>
                <c:pt idx="792">
                  <c:v>114.93</c:v>
                </c:pt>
                <c:pt idx="793">
                  <c:v>116.07</c:v>
                </c:pt>
                <c:pt idx="794">
                  <c:v>116.13</c:v>
                </c:pt>
                <c:pt idx="795">
                  <c:v>117.34</c:v>
                </c:pt>
                <c:pt idx="796">
                  <c:v>116.41</c:v>
                </c:pt>
                <c:pt idx="797">
                  <c:v>115.1</c:v>
                </c:pt>
                <c:pt idx="798">
                  <c:v>114.46</c:v>
                </c:pt>
                <c:pt idx="799">
                  <c:v>115.54</c:v>
                </c:pt>
                <c:pt idx="800">
                  <c:v>114.88</c:v>
                </c:pt>
                <c:pt idx="801">
                  <c:v>113.61</c:v>
                </c:pt>
                <c:pt idx="802">
                  <c:v>112.79</c:v>
                </c:pt>
                <c:pt idx="803">
                  <c:v>113.41</c:v>
                </c:pt>
                <c:pt idx="804">
                  <c:v>112.92</c:v>
                </c:pt>
                <c:pt idx="805">
                  <c:v>114.15</c:v>
                </c:pt>
                <c:pt idx="806">
                  <c:v>114.05</c:v>
                </c:pt>
                <c:pt idx="807">
                  <c:v>113.42</c:v>
                </c:pt>
                <c:pt idx="808">
                  <c:v>113.33</c:v>
                </c:pt>
                <c:pt idx="809">
                  <c:v>112.99</c:v>
                </c:pt>
                <c:pt idx="810">
                  <c:v>115.29</c:v>
                </c:pt>
                <c:pt idx="811">
                  <c:v>116.14</c:v>
                </c:pt>
                <c:pt idx="812">
                  <c:v>116.94</c:v>
                </c:pt>
                <c:pt idx="813">
                  <c:v>117.21</c:v>
                </c:pt>
                <c:pt idx="814">
                  <c:v>119.33</c:v>
                </c:pt>
                <c:pt idx="815">
                  <c:v>119.9</c:v>
                </c:pt>
                <c:pt idx="816">
                  <c:v>119.47</c:v>
                </c:pt>
                <c:pt idx="817">
                  <c:v>118.91</c:v>
                </c:pt>
                <c:pt idx="818">
                  <c:v>118.29</c:v>
                </c:pt>
                <c:pt idx="819">
                  <c:v>119.21</c:v>
                </c:pt>
                <c:pt idx="820">
                  <c:v>118.89</c:v>
                </c:pt>
                <c:pt idx="821">
                  <c:v>118.18</c:v>
                </c:pt>
                <c:pt idx="822">
                  <c:v>116.41</c:v>
                </c:pt>
                <c:pt idx="823">
                  <c:v>116.84</c:v>
                </c:pt>
                <c:pt idx="824">
                  <c:v>114.93</c:v>
                </c:pt>
                <c:pt idx="825">
                  <c:v>115.62</c:v>
                </c:pt>
                <c:pt idx="826">
                  <c:v>114.32</c:v>
                </c:pt>
                <c:pt idx="827">
                  <c:v>115.54</c:v>
                </c:pt>
                <c:pt idx="828">
                  <c:v>114.75</c:v>
                </c:pt>
                <c:pt idx="829">
                  <c:v>117.37</c:v>
                </c:pt>
                <c:pt idx="830">
                  <c:v>115.94</c:v>
                </c:pt>
                <c:pt idx="831">
                  <c:v>115.32</c:v>
                </c:pt>
                <c:pt idx="832">
                  <c:v>111.44</c:v>
                </c:pt>
                <c:pt idx="833">
                  <c:v>111.17</c:v>
                </c:pt>
                <c:pt idx="834">
                  <c:v>112.03</c:v>
                </c:pt>
                <c:pt idx="835">
                  <c:v>112.26</c:v>
                </c:pt>
                <c:pt idx="836">
                  <c:v>111.52</c:v>
                </c:pt>
                <c:pt idx="837">
                  <c:v>110.32</c:v>
                </c:pt>
                <c:pt idx="838">
                  <c:v>111.46</c:v>
                </c:pt>
                <c:pt idx="839">
                  <c:v>110.67</c:v>
                </c:pt>
                <c:pt idx="840">
                  <c:v>109.27</c:v>
                </c:pt>
                <c:pt idx="841">
                  <c:v>108.42</c:v>
                </c:pt>
                <c:pt idx="842">
                  <c:v>109.56</c:v>
                </c:pt>
                <c:pt idx="843">
                  <c:v>110.82</c:v>
                </c:pt>
                <c:pt idx="844">
                  <c:v>112.9</c:v>
                </c:pt>
                <c:pt idx="845">
                  <c:v>114.05</c:v>
                </c:pt>
                <c:pt idx="846">
                  <c:v>114.73</c:v>
                </c:pt>
                <c:pt idx="847">
                  <c:v>118.48</c:v>
                </c:pt>
                <c:pt idx="848">
                  <c:v>117.31</c:v>
                </c:pt>
                <c:pt idx="849">
                  <c:v>115.79</c:v>
                </c:pt>
                <c:pt idx="850">
                  <c:v>114.97</c:v>
                </c:pt>
                <c:pt idx="851">
                  <c:v>117.39</c:v>
                </c:pt>
                <c:pt idx="852">
                  <c:v>117.16</c:v>
                </c:pt>
                <c:pt idx="853">
                  <c:v>115.86</c:v>
                </c:pt>
                <c:pt idx="854">
                  <c:v>114.85</c:v>
                </c:pt>
                <c:pt idx="855">
                  <c:v>113.25</c:v>
                </c:pt>
                <c:pt idx="856">
                  <c:v>113.82</c:v>
                </c:pt>
                <c:pt idx="857">
                  <c:v>116.1</c:v>
                </c:pt>
                <c:pt idx="858">
                  <c:v>114.34</c:v>
                </c:pt>
                <c:pt idx="859">
                  <c:v>111.42</c:v>
                </c:pt>
                <c:pt idx="860">
                  <c:v>111.35</c:v>
                </c:pt>
                <c:pt idx="861">
                  <c:v>111.01</c:v>
                </c:pt>
                <c:pt idx="862">
                  <c:v>111.21</c:v>
                </c:pt>
                <c:pt idx="863">
                  <c:v>110.85</c:v>
                </c:pt>
                <c:pt idx="864">
                  <c:v>109.74</c:v>
                </c:pt>
                <c:pt idx="865">
                  <c:v>108.44</c:v>
                </c:pt>
                <c:pt idx="866">
                  <c:v>108.45</c:v>
                </c:pt>
                <c:pt idx="867">
                  <c:v>107.65</c:v>
                </c:pt>
                <c:pt idx="868">
                  <c:v>106.84</c:v>
                </c:pt>
                <c:pt idx="869">
                  <c:v>108.1</c:v>
                </c:pt>
                <c:pt idx="870">
                  <c:v>105.96</c:v>
                </c:pt>
                <c:pt idx="871">
                  <c:v>106.99</c:v>
                </c:pt>
                <c:pt idx="872">
                  <c:v>108.12</c:v>
                </c:pt>
                <c:pt idx="873">
                  <c:v>109.12</c:v>
                </c:pt>
                <c:pt idx="874">
                  <c:v>111.47</c:v>
                </c:pt>
                <c:pt idx="875">
                  <c:v>109.9</c:v>
                </c:pt>
                <c:pt idx="876">
                  <c:v>111.31</c:v>
                </c:pt>
                <c:pt idx="877">
                  <c:v>110.14</c:v>
                </c:pt>
                <c:pt idx="878">
                  <c:v>107.45</c:v>
                </c:pt>
                <c:pt idx="879">
                  <c:v>105.47</c:v>
                </c:pt>
                <c:pt idx="880">
                  <c:v>105.97</c:v>
                </c:pt>
                <c:pt idx="881">
                  <c:v>105.44</c:v>
                </c:pt>
                <c:pt idx="882">
                  <c:v>104.77</c:v>
                </c:pt>
                <c:pt idx="883">
                  <c:v>105.2</c:v>
                </c:pt>
                <c:pt idx="884">
                  <c:v>105.71</c:v>
                </c:pt>
                <c:pt idx="885">
                  <c:v>106</c:v>
                </c:pt>
                <c:pt idx="886">
                  <c:v>105.26</c:v>
                </c:pt>
                <c:pt idx="887">
                  <c:v>104.63</c:v>
                </c:pt>
                <c:pt idx="888">
                  <c:v>104.1</c:v>
                </c:pt>
                <c:pt idx="889">
                  <c:v>104.29</c:v>
                </c:pt>
                <c:pt idx="890">
                  <c:v>104.48</c:v>
                </c:pt>
                <c:pt idx="891">
                  <c:v>101.81</c:v>
                </c:pt>
                <c:pt idx="892">
                  <c:v>101.72</c:v>
                </c:pt>
                <c:pt idx="893">
                  <c:v>100.72</c:v>
                </c:pt>
                <c:pt idx="894">
                  <c:v>101.87</c:v>
                </c:pt>
                <c:pt idx="895">
                  <c:v>101.58</c:v>
                </c:pt>
                <c:pt idx="896">
                  <c:v>102.18</c:v>
                </c:pt>
                <c:pt idx="897">
                  <c:v>101.66</c:v>
                </c:pt>
                <c:pt idx="898">
                  <c:v>102.51</c:v>
                </c:pt>
                <c:pt idx="899">
                  <c:v>101.35</c:v>
                </c:pt>
                <c:pt idx="900">
                  <c:v>100.89</c:v>
                </c:pt>
                <c:pt idx="901">
                  <c:v>100.75</c:v>
                </c:pt>
                <c:pt idx="902">
                  <c:v>100.28</c:v>
                </c:pt>
                <c:pt idx="903">
                  <c:v>99.06</c:v>
                </c:pt>
                <c:pt idx="904">
                  <c:v>98.48</c:v>
                </c:pt>
                <c:pt idx="905">
                  <c:v>97.04</c:v>
                </c:pt>
                <c:pt idx="906">
                  <c:v>99.02</c:v>
                </c:pt>
                <c:pt idx="907">
                  <c:v>98.06</c:v>
                </c:pt>
                <c:pt idx="908">
                  <c:v>99.64</c:v>
                </c:pt>
                <c:pt idx="909">
                  <c:v>100.34</c:v>
                </c:pt>
                <c:pt idx="910">
                  <c:v>101.02</c:v>
                </c:pt>
                <c:pt idx="911">
                  <c:v>99.78</c:v>
                </c:pt>
                <c:pt idx="912">
                  <c:v>101.02</c:v>
                </c:pt>
                <c:pt idx="913">
                  <c:v>99.55</c:v>
                </c:pt>
                <c:pt idx="914">
                  <c:v>100.77</c:v>
                </c:pt>
                <c:pt idx="915">
                  <c:v>99.59</c:v>
                </c:pt>
                <c:pt idx="916">
                  <c:v>99.75</c:v>
                </c:pt>
                <c:pt idx="917">
                  <c:v>101.55</c:v>
                </c:pt>
                <c:pt idx="918">
                  <c:v>104.08</c:v>
                </c:pt>
                <c:pt idx="919">
                  <c:v>104.44</c:v>
                </c:pt>
                <c:pt idx="920">
                  <c:v>103.49</c:v>
                </c:pt>
                <c:pt idx="921">
                  <c:v>102.28</c:v>
                </c:pt>
                <c:pt idx="922">
                  <c:v>102.31</c:v>
                </c:pt>
                <c:pt idx="923">
                  <c:v>101</c:v>
                </c:pt>
                <c:pt idx="924">
                  <c:v>102.65</c:v>
                </c:pt>
                <c:pt idx="925">
                  <c:v>102.51</c:v>
                </c:pt>
                <c:pt idx="926">
                  <c:v>101.64</c:v>
                </c:pt>
                <c:pt idx="927">
                  <c:v>100.93</c:v>
                </c:pt>
                <c:pt idx="928">
                  <c:v>99.99</c:v>
                </c:pt>
                <c:pt idx="929">
                  <c:v>101</c:v>
                </c:pt>
                <c:pt idx="930">
                  <c:v>100.87</c:v>
                </c:pt>
                <c:pt idx="931">
                  <c:v>100.08</c:v>
                </c:pt>
                <c:pt idx="932">
                  <c:v>100.06</c:v>
                </c:pt>
                <c:pt idx="933">
                  <c:v>100.2</c:v>
                </c:pt>
                <c:pt idx="934">
                  <c:v>100.19</c:v>
                </c:pt>
                <c:pt idx="935">
                  <c:v>99.05</c:v>
                </c:pt>
                <c:pt idx="936">
                  <c:v>99.13</c:v>
                </c:pt>
                <c:pt idx="937">
                  <c:v>100.24</c:v>
                </c:pt>
                <c:pt idx="938">
                  <c:v>98.71</c:v>
                </c:pt>
                <c:pt idx="939">
                  <c:v>98.27</c:v>
                </c:pt>
                <c:pt idx="940">
                  <c:v>96.31</c:v>
                </c:pt>
                <c:pt idx="941">
                  <c:v>96.22</c:v>
                </c:pt>
                <c:pt idx="942">
                  <c:v>96.08</c:v>
                </c:pt>
                <c:pt idx="943">
                  <c:v>94.66</c:v>
                </c:pt>
                <c:pt idx="944">
                  <c:v>94.72</c:v>
                </c:pt>
                <c:pt idx="945">
                  <c:v>94.35</c:v>
                </c:pt>
                <c:pt idx="946">
                  <c:v>94.17</c:v>
                </c:pt>
                <c:pt idx="947">
                  <c:v>94.89</c:v>
                </c:pt>
                <c:pt idx="948">
                  <c:v>94.04</c:v>
                </c:pt>
                <c:pt idx="949">
                  <c:v>93.48</c:v>
                </c:pt>
                <c:pt idx="950">
                  <c:v>94.91</c:v>
                </c:pt>
                <c:pt idx="951">
                  <c:v>96.83</c:v>
                </c:pt>
                <c:pt idx="952">
                  <c:v>95.81</c:v>
                </c:pt>
                <c:pt idx="953">
                  <c:v>95.74</c:v>
                </c:pt>
                <c:pt idx="954">
                  <c:v>94.75</c:v>
                </c:pt>
                <c:pt idx="955">
                  <c:v>93.68</c:v>
                </c:pt>
                <c:pt idx="956">
                  <c:v>93.17</c:v>
                </c:pt>
                <c:pt idx="957">
                  <c:v>92.22</c:v>
                </c:pt>
                <c:pt idx="958">
                  <c:v>93.1</c:v>
                </c:pt>
                <c:pt idx="959">
                  <c:v>95.37</c:v>
                </c:pt>
                <c:pt idx="960">
                  <c:v>96.38</c:v>
                </c:pt>
                <c:pt idx="961">
                  <c:v>96.71</c:v>
                </c:pt>
                <c:pt idx="962">
                  <c:v>96.5</c:v>
                </c:pt>
                <c:pt idx="963">
                  <c:v>98.2</c:v>
                </c:pt>
                <c:pt idx="964">
                  <c:v>100.22</c:v>
                </c:pt>
                <c:pt idx="965">
                  <c:v>102.18</c:v>
                </c:pt>
                <c:pt idx="966">
                  <c:v>102.42</c:v>
                </c:pt>
                <c:pt idx="967">
                  <c:v>101.49</c:v>
                </c:pt>
                <c:pt idx="968">
                  <c:v>101.14</c:v>
                </c:pt>
                <c:pt idx="969">
                  <c:v>100.7</c:v>
                </c:pt>
                <c:pt idx="970">
                  <c:v>100.58</c:v>
                </c:pt>
                <c:pt idx="971">
                  <c:v>102.09</c:v>
                </c:pt>
                <c:pt idx="972">
                  <c:v>101.57</c:v>
                </c:pt>
                <c:pt idx="973">
                  <c:v>101.55</c:v>
                </c:pt>
                <c:pt idx="974">
                  <c:v>100.12</c:v>
                </c:pt>
                <c:pt idx="975">
                  <c:v>101.76</c:v>
                </c:pt>
                <c:pt idx="976">
                  <c:v>100.15</c:v>
                </c:pt>
                <c:pt idx="977">
                  <c:v>100.48</c:v>
                </c:pt>
                <c:pt idx="978">
                  <c:v>99.08</c:v>
                </c:pt>
                <c:pt idx="979">
                  <c:v>99.92</c:v>
                </c:pt>
                <c:pt idx="980">
                  <c:v>99.05</c:v>
                </c:pt>
                <c:pt idx="981">
                  <c:v>99.32</c:v>
                </c:pt>
                <c:pt idx="982">
                  <c:v>99.38</c:v>
                </c:pt>
                <c:pt idx="983">
                  <c:v>99.92</c:v>
                </c:pt>
                <c:pt idx="984">
                  <c:v>100.54</c:v>
                </c:pt>
                <c:pt idx="985">
                  <c:v>101.85</c:v>
                </c:pt>
                <c:pt idx="986">
                  <c:v>100.33</c:v>
                </c:pt>
                <c:pt idx="987">
                  <c:v>100.64</c:v>
                </c:pt>
                <c:pt idx="988">
                  <c:v>99.8</c:v>
                </c:pt>
                <c:pt idx="989">
                  <c:v>100.63</c:v>
                </c:pt>
                <c:pt idx="990">
                  <c:v>99.83</c:v>
                </c:pt>
                <c:pt idx="991">
                  <c:v>100.32</c:v>
                </c:pt>
                <c:pt idx="992">
                  <c:v>100.01</c:v>
                </c:pt>
                <c:pt idx="993">
                  <c:v>99.52</c:v>
                </c:pt>
                <c:pt idx="994">
                  <c:v>100.72</c:v>
                </c:pt>
                <c:pt idx="995">
                  <c:v>98.44</c:v>
                </c:pt>
                <c:pt idx="996">
                  <c:v>100.99</c:v>
                </c:pt>
                <c:pt idx="997">
                  <c:v>100.93</c:v>
                </c:pt>
                <c:pt idx="998">
                  <c:v>100.1</c:v>
                </c:pt>
                <c:pt idx="999">
                  <c:v>98.51</c:v>
                </c:pt>
                <c:pt idx="1000">
                  <c:v>98.54</c:v>
                </c:pt>
                <c:pt idx="1001">
                  <c:v>98.72</c:v>
                </c:pt>
                <c:pt idx="1002">
                  <c:v>98.86</c:v>
                </c:pt>
                <c:pt idx="1003">
                  <c:v>97.77</c:v>
                </c:pt>
                <c:pt idx="1004">
                  <c:v>96.6</c:v>
                </c:pt>
                <c:pt idx="1005">
                  <c:v>96.15</c:v>
                </c:pt>
                <c:pt idx="1006">
                  <c:v>95.25</c:v>
                </c:pt>
                <c:pt idx="1007">
                  <c:v>95.64</c:v>
                </c:pt>
                <c:pt idx="1008">
                  <c:v>97.73</c:v>
                </c:pt>
                <c:pt idx="1009">
                  <c:v>97.54</c:v>
                </c:pt>
                <c:pt idx="1010">
                  <c:v>96.66</c:v>
                </c:pt>
                <c:pt idx="1011">
                  <c:v>97.08</c:v>
                </c:pt>
                <c:pt idx="1012">
                  <c:v>97.25</c:v>
                </c:pt>
                <c:pt idx="1013">
                  <c:v>97.83</c:v>
                </c:pt>
                <c:pt idx="1014">
                  <c:v>97.73</c:v>
                </c:pt>
                <c:pt idx="1015">
                  <c:v>98.86</c:v>
                </c:pt>
                <c:pt idx="1016">
                  <c:v>99</c:v>
                </c:pt>
                <c:pt idx="1017">
                  <c:v>99.06</c:v>
                </c:pt>
                <c:pt idx="1018">
                  <c:v>99.05</c:v>
                </c:pt>
                <c:pt idx="1019">
                  <c:v>99.75</c:v>
                </c:pt>
                <c:pt idx="1020">
                  <c:v>100.43</c:v>
                </c:pt>
                <c:pt idx="1021">
                  <c:v>99.13</c:v>
                </c:pt>
                <c:pt idx="1022">
                  <c:v>97.35</c:v>
                </c:pt>
                <c:pt idx="1023">
                  <c:v>96.32</c:v>
                </c:pt>
                <c:pt idx="1024">
                  <c:v>95.65</c:v>
                </c:pt>
                <c:pt idx="1025">
                  <c:v>95.55</c:v>
                </c:pt>
                <c:pt idx="1026">
                  <c:v>95.3</c:v>
                </c:pt>
                <c:pt idx="1027">
                  <c:v>95.79</c:v>
                </c:pt>
                <c:pt idx="1028">
                  <c:v>95.52</c:v>
                </c:pt>
                <c:pt idx="1029">
                  <c:v>94.85</c:v>
                </c:pt>
                <c:pt idx="1030">
                  <c:v>94.24</c:v>
                </c:pt>
                <c:pt idx="1031">
                  <c:v>94.26</c:v>
                </c:pt>
                <c:pt idx="1032">
                  <c:v>94.9</c:v>
                </c:pt>
                <c:pt idx="1033">
                  <c:v>97.04</c:v>
                </c:pt>
                <c:pt idx="1034">
                  <c:v>97.1</c:v>
                </c:pt>
                <c:pt idx="1035">
                  <c:v>96.29</c:v>
                </c:pt>
                <c:pt idx="1036">
                  <c:v>96.57</c:v>
                </c:pt>
                <c:pt idx="1037">
                  <c:v>95.12</c:v>
                </c:pt>
                <c:pt idx="1038">
                  <c:v>94.69</c:v>
                </c:pt>
                <c:pt idx="1039">
                  <c:v>95.28</c:v>
                </c:pt>
                <c:pt idx="1040">
                  <c:v>95.58</c:v>
                </c:pt>
                <c:pt idx="1041">
                  <c:v>96.12</c:v>
                </c:pt>
                <c:pt idx="1042">
                  <c:v>94.89</c:v>
                </c:pt>
                <c:pt idx="1043">
                  <c:v>95.04</c:v>
                </c:pt>
                <c:pt idx="1044">
                  <c:v>94.91</c:v>
                </c:pt>
                <c:pt idx="1045">
                  <c:v>93.68</c:v>
                </c:pt>
                <c:pt idx="1046">
                  <c:v>93.04</c:v>
                </c:pt>
                <c:pt idx="1047">
                  <c:v>92.12</c:v>
                </c:pt>
                <c:pt idx="1048">
                  <c:v>90.86</c:v>
                </c:pt>
                <c:pt idx="1049">
                  <c:v>89.77</c:v>
                </c:pt>
                <c:pt idx="1050">
                  <c:v>89.3</c:v>
                </c:pt>
                <c:pt idx="1051">
                  <c:v>88.76</c:v>
                </c:pt>
                <c:pt idx="1052">
                  <c:v>88.67</c:v>
                </c:pt>
                <c:pt idx="1053">
                  <c:v>88.72</c:v>
                </c:pt>
                <c:pt idx="1054">
                  <c:v>88.42</c:v>
                </c:pt>
                <c:pt idx="1055">
                  <c:v>87.92</c:v>
                </c:pt>
                <c:pt idx="1056">
                  <c:v>86.56</c:v>
                </c:pt>
                <c:pt idx="1057">
                  <c:v>86.7</c:v>
                </c:pt>
                <c:pt idx="1058">
                  <c:v>86.63</c:v>
                </c:pt>
                <c:pt idx="1059">
                  <c:v>87.18</c:v>
                </c:pt>
                <c:pt idx="1060">
                  <c:v>87.63</c:v>
                </c:pt>
                <c:pt idx="1061">
                  <c:v>88.38</c:v>
                </c:pt>
                <c:pt idx="1062">
                  <c:v>87.95</c:v>
                </c:pt>
                <c:pt idx="1063">
                  <c:v>88.12</c:v>
                </c:pt>
                <c:pt idx="1064">
                  <c:v>87.82</c:v>
                </c:pt>
                <c:pt idx="1065">
                  <c:v>87.57</c:v>
                </c:pt>
                <c:pt idx="1066">
                  <c:v>87.71</c:v>
                </c:pt>
                <c:pt idx="1067">
                  <c:v>86.85</c:v>
                </c:pt>
                <c:pt idx="1068">
                  <c:v>86.36</c:v>
                </c:pt>
                <c:pt idx="1069">
                  <c:v>86.21</c:v>
                </c:pt>
                <c:pt idx="1070">
                  <c:v>86.75</c:v>
                </c:pt>
                <c:pt idx="1071">
                  <c:v>86.4</c:v>
                </c:pt>
                <c:pt idx="1072">
                  <c:v>86.1</c:v>
                </c:pt>
                <c:pt idx="1073">
                  <c:v>86.46</c:v>
                </c:pt>
                <c:pt idx="1074">
                  <c:v>86.48</c:v>
                </c:pt>
                <c:pt idx="1075">
                  <c:v>88.07</c:v>
                </c:pt>
                <c:pt idx="1076">
                  <c:v>88.12</c:v>
                </c:pt>
                <c:pt idx="1077">
                  <c:v>87.82</c:v>
                </c:pt>
                <c:pt idx="1078">
                  <c:v>88.3</c:v>
                </c:pt>
                <c:pt idx="1079">
                  <c:v>88.14</c:v>
                </c:pt>
                <c:pt idx="1080">
                  <c:v>88.42</c:v>
                </c:pt>
                <c:pt idx="1081">
                  <c:v>87.78</c:v>
                </c:pt>
                <c:pt idx="1082">
                  <c:v>88.83</c:v>
                </c:pt>
                <c:pt idx="1083">
                  <c:v>88.24</c:v>
                </c:pt>
                <c:pt idx="1084">
                  <c:v>87.92</c:v>
                </c:pt>
                <c:pt idx="1085">
                  <c:v>87.85</c:v>
                </c:pt>
                <c:pt idx="1086">
                  <c:v>87.9</c:v>
                </c:pt>
                <c:pt idx="1087">
                  <c:v>87.48</c:v>
                </c:pt>
              </c:numCache>
            </c:numRef>
          </c:val>
          <c:extLst>
            <c:ext xmlns:c16="http://schemas.microsoft.com/office/drawing/2014/chart" uri="{C3380CC4-5D6E-409C-BE32-E72D297353CC}">
              <c16:uniqueId val="{00000000-3CAC-4FA0-AFE9-7D63BEF8370B}"/>
            </c:ext>
          </c:extLst>
        </c:ser>
        <c:dLbls>
          <c:showLegendKey val="0"/>
          <c:showVal val="0"/>
          <c:showCatName val="0"/>
          <c:showSerName val="0"/>
          <c:showPercent val="0"/>
          <c:showBubbleSize val="0"/>
        </c:dLbls>
        <c:axId val="185491744"/>
        <c:axId val="185492136"/>
      </c:areaChart>
      <c:dateAx>
        <c:axId val="185491744"/>
        <c:scaling>
          <c:orientation val="minMax"/>
        </c:scaling>
        <c:delete val="0"/>
        <c:axPos val="b"/>
        <c:numFmt formatCode="[$-409]mmm\-yy;@" sourceLinked="0"/>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Taz SemiLight" panose="020B0403040502020204" pitchFamily="34" charset="0"/>
                <a:ea typeface="+mn-ea"/>
                <a:cs typeface="+mn-cs"/>
              </a:defRPr>
            </a:pPr>
            <a:endParaRPr lang="en-US"/>
          </a:p>
        </c:txPr>
        <c:crossAx val="185492136"/>
        <c:crosses val="autoZero"/>
        <c:auto val="1"/>
        <c:lblOffset val="100"/>
        <c:baseTimeUnit val="days"/>
        <c:majorUnit val="362"/>
        <c:majorTimeUnit val="days"/>
      </c:dateAx>
      <c:valAx>
        <c:axId val="185492136"/>
        <c:scaling>
          <c:orientation val="minMax"/>
          <c:max val="120"/>
          <c:min val="70"/>
        </c:scaling>
        <c:delete val="0"/>
        <c:axPos val="r"/>
        <c:majorGridlines>
          <c:spPr>
            <a:ln w="9525" cap="flat" cmpd="sng" algn="ctr">
              <a:solidFill>
                <a:schemeClr val="accent1"/>
              </a:solidFill>
              <a:prstDash val="dash"/>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Taz SemiLight" panose="020B0403040502020204" pitchFamily="34" charset="0"/>
                <a:ea typeface="+mn-ea"/>
                <a:cs typeface="+mn-cs"/>
              </a:defRPr>
            </a:pPr>
            <a:endParaRPr lang="en-US"/>
          </a:p>
        </c:txPr>
        <c:crossAx val="185491744"/>
        <c:crosses val="max"/>
        <c:crossBetween val="midCat"/>
      </c:valAx>
      <c:spPr>
        <a:noFill/>
        <a:ln>
          <a:noFill/>
        </a:ln>
        <a:effectLst/>
      </c:spPr>
    </c:plotArea>
    <c:plotVisOnly val="1"/>
    <c:dispBlanksAs val="gap"/>
    <c:showDLblsOverMax val="0"/>
  </c:chart>
  <c:spPr>
    <a:noFill/>
    <a:ln>
      <a:noFill/>
    </a:ln>
    <a:effectLst/>
  </c:spPr>
  <c:txPr>
    <a:bodyPr/>
    <a:lstStyle/>
    <a:p>
      <a:pPr>
        <a:defRPr sz="1600">
          <a:latin typeface="Taz SemiLight" panose="020B0403040502020204" pitchFamily="34" charset="0"/>
        </a:defRPr>
      </a:pPr>
      <a:endParaRPr lang="en-US"/>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42">
  <cs:axisTitle>
    <cs:lnRef idx="0"/>
    <cs:fillRef idx="0"/>
    <cs:effectRef idx="0"/>
    <cs:fontRef idx="minor">
      <a:schemeClr val="tx1">
        <a:lumMod val="65000"/>
        <a:lumOff val="35000"/>
      </a:schemeClr>
    </cs:fontRef>
    <cs:defRPr sz="900"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lt1"/>
    </cs:fontRef>
  </cs:wall>
</cs:chartStyle>
</file>

<file path=ppt/charts/style10.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7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ln w="9525" cap="flat" cmpd="sng" algn="ctr">
        <a:solidFill>
          <a:schemeClr val="tx1">
            <a:lumMod val="15000"/>
            <a:lumOff val="85000"/>
          </a:schemeClr>
        </a:solidFill>
        <a:round/>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7">
  <cs:axisTitle>
    <cs:lnRef idx="0"/>
    <cs:fillRef idx="0"/>
    <cs:effectRef idx="0"/>
    <cs:fontRef idx="minor">
      <a:schemeClr val="tx2"/>
    </cs:fontRef>
    <cs:defRPr sz="900"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900" kern="1200"/>
  </cs:chartArea>
  <cs:dataLabel>
    <cs:lnRef idx="0"/>
    <cs:fillRef idx="0"/>
    <cs:effectRef idx="0"/>
    <cs:fontRef idx="minor">
      <a:schemeClr val="tx2"/>
    </cs:fontRef>
    <cs:defRPr sz="900"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lumOff val="2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900"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900"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1600"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900"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900" kern="1200"/>
  </cs:valueAxis>
  <cs:wall>
    <cs:lnRef idx="0"/>
    <cs:fillRef idx="0"/>
    <cs:effectRef idx="0"/>
    <cs:fontRef idx="minor">
      <a:schemeClr val="tx2"/>
    </cs:fontRef>
  </cs:wall>
</cs:chartStyle>
</file>

<file path=ppt/charts/style7.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32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7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ln w="9525" cap="flat" cmpd="sng" algn="ctr">
        <a:solidFill>
          <a:schemeClr val="tx1">
            <a:lumMod val="15000"/>
            <a:lumOff val="85000"/>
          </a:schemeClr>
        </a:solidFill>
        <a:round/>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iagrams/_rels/data1.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6.jpg"/><Relationship Id="rId1" Type="http://schemas.openxmlformats.org/officeDocument/2006/relationships/image" Target="../media/image5.jpg"/></Relationships>
</file>

<file path=ppt/diagrams/_rels/drawing1.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6.jpg"/><Relationship Id="rId1" Type="http://schemas.openxmlformats.org/officeDocument/2006/relationships/image" Target="../media/image5.jp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6473E3D-CA5C-4E04-999A-34B60CBEBA89}" type="doc">
      <dgm:prSet loTypeId="urn:microsoft.com/office/officeart/2008/layout/HexagonCluster" loCatId="picture" qsTypeId="urn:microsoft.com/office/officeart/2005/8/quickstyle/simple1" qsCatId="simple" csTypeId="urn:microsoft.com/office/officeart/2005/8/colors/accent1_2" csCatId="accent1" phldr="1"/>
      <dgm:spPr/>
      <dgm:t>
        <a:bodyPr/>
        <a:lstStyle/>
        <a:p>
          <a:endParaRPr lang="en-IN"/>
        </a:p>
      </dgm:t>
    </dgm:pt>
    <dgm:pt modelId="{849FC4C6-A0D1-427B-994B-FE78A2E415CA}">
      <dgm:prSet phldrT="[Text]"/>
      <dgm:spPr/>
      <dgm:t>
        <a:bodyPr/>
        <a:lstStyle/>
        <a:p>
          <a:r>
            <a:rPr lang="en-IN" dirty="0" smtClean="0">
              <a:solidFill>
                <a:srgbClr val="FFFFFF"/>
              </a:solidFill>
            </a:rPr>
            <a:t>STABILITY</a:t>
          </a:r>
          <a:endParaRPr lang="en-IN" dirty="0">
            <a:solidFill>
              <a:srgbClr val="FFFFFF"/>
            </a:solidFill>
          </a:endParaRPr>
        </a:p>
      </dgm:t>
    </dgm:pt>
    <dgm:pt modelId="{12B0F00C-42D1-4614-B31B-65F343B4174F}" type="parTrans" cxnId="{B5E98EDD-B17A-4790-B421-F3F34A8C25B6}">
      <dgm:prSet/>
      <dgm:spPr/>
      <dgm:t>
        <a:bodyPr/>
        <a:lstStyle/>
        <a:p>
          <a:endParaRPr lang="en-IN">
            <a:solidFill>
              <a:srgbClr val="FFFFFF"/>
            </a:solidFill>
          </a:endParaRPr>
        </a:p>
      </dgm:t>
    </dgm:pt>
    <dgm:pt modelId="{40BF795F-0102-479B-A954-1FBEF72E8192}" type="sibTrans" cxnId="{B5E98EDD-B17A-4790-B421-F3F34A8C25B6}">
      <dgm:prSet/>
      <dgm:spPr>
        <a:blipFill>
          <a:blip xmlns:r="http://schemas.openxmlformats.org/officeDocument/2006/relationships" r:embed="rId1">
            <a:extLst>
              <a:ext uri="{28A0092B-C50C-407E-A947-70E740481C1C}">
                <a14:useLocalDpi xmlns:a14="http://schemas.microsoft.com/office/drawing/2010/main" val="0"/>
              </a:ext>
            </a:extLst>
          </a:blip>
          <a:srcRect/>
          <a:stretch>
            <a:fillRect l="-5000" r="-5000"/>
          </a:stretch>
        </a:blipFill>
      </dgm:spPr>
      <dgm:t>
        <a:bodyPr/>
        <a:lstStyle/>
        <a:p>
          <a:endParaRPr lang="en-IN">
            <a:solidFill>
              <a:srgbClr val="FFFFFF"/>
            </a:solidFill>
          </a:endParaRPr>
        </a:p>
      </dgm:t>
    </dgm:pt>
    <dgm:pt modelId="{BACD4D46-5C9A-42F6-9069-A01D01244173}">
      <dgm:prSet phldrT="[Text]"/>
      <dgm:spPr/>
      <dgm:t>
        <a:bodyPr/>
        <a:lstStyle/>
        <a:p>
          <a:r>
            <a:rPr lang="en-IN" dirty="0" smtClean="0">
              <a:solidFill>
                <a:srgbClr val="FFFFFF"/>
              </a:solidFill>
            </a:rPr>
            <a:t>LIQUIDITY</a:t>
          </a:r>
          <a:endParaRPr lang="en-IN" dirty="0">
            <a:solidFill>
              <a:srgbClr val="FFFFFF"/>
            </a:solidFill>
          </a:endParaRPr>
        </a:p>
      </dgm:t>
    </dgm:pt>
    <dgm:pt modelId="{BB65AE21-3408-4A17-A3F5-1E19F10860D9}" type="parTrans" cxnId="{49E15D16-A4A2-46C4-A1C9-6317C45DADB5}">
      <dgm:prSet/>
      <dgm:spPr/>
      <dgm:t>
        <a:bodyPr/>
        <a:lstStyle/>
        <a:p>
          <a:endParaRPr lang="en-IN">
            <a:solidFill>
              <a:srgbClr val="FFFFFF"/>
            </a:solidFill>
          </a:endParaRPr>
        </a:p>
      </dgm:t>
    </dgm:pt>
    <dgm:pt modelId="{C5BE701B-4F72-4CBC-BA4F-E3F82C077D8C}" type="sibTrans" cxnId="{49E15D16-A4A2-46C4-A1C9-6317C45DADB5}">
      <dgm:prSet/>
      <dgm:spPr>
        <a:blipFill>
          <a:blip xmlns:r="http://schemas.openxmlformats.org/officeDocument/2006/relationships" r:embed="rId2">
            <a:extLst>
              <a:ext uri="{28A0092B-C50C-407E-A947-70E740481C1C}">
                <a14:useLocalDpi xmlns:a14="http://schemas.microsoft.com/office/drawing/2010/main" val="0"/>
              </a:ext>
            </a:extLst>
          </a:blip>
          <a:srcRect/>
          <a:stretch>
            <a:fillRect t="-12000" b="-12000"/>
          </a:stretch>
        </a:blipFill>
      </dgm:spPr>
      <dgm:t>
        <a:bodyPr/>
        <a:lstStyle/>
        <a:p>
          <a:endParaRPr lang="en-IN">
            <a:solidFill>
              <a:srgbClr val="FFFFFF"/>
            </a:solidFill>
          </a:endParaRPr>
        </a:p>
      </dgm:t>
    </dgm:pt>
    <dgm:pt modelId="{D66F4365-ACF7-483F-9BB6-715AA14109FC}">
      <dgm:prSet phldrT="[Text]"/>
      <dgm:spPr/>
      <dgm:t>
        <a:bodyPr/>
        <a:lstStyle/>
        <a:p>
          <a:r>
            <a:rPr lang="en-IN" dirty="0" smtClean="0">
              <a:solidFill>
                <a:srgbClr val="FFFFFF"/>
              </a:solidFill>
            </a:rPr>
            <a:t>SAFETY</a:t>
          </a:r>
          <a:endParaRPr lang="en-IN" dirty="0">
            <a:solidFill>
              <a:srgbClr val="FFFFFF"/>
            </a:solidFill>
          </a:endParaRPr>
        </a:p>
      </dgm:t>
    </dgm:pt>
    <dgm:pt modelId="{5524A53B-291C-4B5A-AC69-53700B284049}" type="parTrans" cxnId="{A586B92E-81C0-4A48-8E04-DA48CFBEF62B}">
      <dgm:prSet/>
      <dgm:spPr/>
      <dgm:t>
        <a:bodyPr/>
        <a:lstStyle/>
        <a:p>
          <a:endParaRPr lang="en-IN">
            <a:solidFill>
              <a:srgbClr val="FFFFFF"/>
            </a:solidFill>
          </a:endParaRPr>
        </a:p>
      </dgm:t>
    </dgm:pt>
    <dgm:pt modelId="{9D9AF400-803A-4FAA-8353-980FFF82E703}" type="sibTrans" cxnId="{A586B92E-81C0-4A48-8E04-DA48CFBEF62B}">
      <dgm:prSet/>
      <dgm:spPr>
        <a:blipFill>
          <a:blip xmlns:r="http://schemas.openxmlformats.org/officeDocument/2006/relationships" r:embed="rId3">
            <a:extLst>
              <a:ext uri="{28A0092B-C50C-407E-A947-70E740481C1C}">
                <a14:useLocalDpi xmlns:a14="http://schemas.microsoft.com/office/drawing/2010/main" val="0"/>
              </a:ext>
            </a:extLst>
          </a:blip>
          <a:srcRect/>
          <a:stretch>
            <a:fillRect l="-8000" r="-8000"/>
          </a:stretch>
        </a:blipFill>
      </dgm:spPr>
      <dgm:t>
        <a:bodyPr/>
        <a:lstStyle/>
        <a:p>
          <a:endParaRPr lang="en-IN">
            <a:solidFill>
              <a:srgbClr val="FFFFFF"/>
            </a:solidFill>
          </a:endParaRPr>
        </a:p>
      </dgm:t>
    </dgm:pt>
    <dgm:pt modelId="{810A7BE0-FC5D-4BA9-A43C-BE27DB8D5E9C}" type="pres">
      <dgm:prSet presAssocID="{C6473E3D-CA5C-4E04-999A-34B60CBEBA89}" presName="Name0" presStyleCnt="0">
        <dgm:presLayoutVars>
          <dgm:chMax val="21"/>
          <dgm:chPref val="21"/>
        </dgm:presLayoutVars>
      </dgm:prSet>
      <dgm:spPr/>
      <dgm:t>
        <a:bodyPr/>
        <a:lstStyle/>
        <a:p>
          <a:endParaRPr lang="en-IN"/>
        </a:p>
      </dgm:t>
    </dgm:pt>
    <dgm:pt modelId="{0ADA5020-500F-46BA-B0F7-13926C6B93BB}" type="pres">
      <dgm:prSet presAssocID="{849FC4C6-A0D1-427B-994B-FE78A2E415CA}" presName="text1" presStyleCnt="0"/>
      <dgm:spPr/>
    </dgm:pt>
    <dgm:pt modelId="{A3D361CE-F038-49E1-A57E-BA1FCEF60AC6}" type="pres">
      <dgm:prSet presAssocID="{849FC4C6-A0D1-427B-994B-FE78A2E415CA}" presName="textRepeatNode" presStyleLbl="alignNode1" presStyleIdx="0" presStyleCnt="3">
        <dgm:presLayoutVars>
          <dgm:chMax val="0"/>
          <dgm:chPref val="0"/>
          <dgm:bulletEnabled val="1"/>
        </dgm:presLayoutVars>
      </dgm:prSet>
      <dgm:spPr/>
      <dgm:t>
        <a:bodyPr/>
        <a:lstStyle/>
        <a:p>
          <a:endParaRPr lang="en-IN"/>
        </a:p>
      </dgm:t>
    </dgm:pt>
    <dgm:pt modelId="{32B55D20-F546-4B9A-95E4-6D043FBEFBE4}" type="pres">
      <dgm:prSet presAssocID="{849FC4C6-A0D1-427B-994B-FE78A2E415CA}" presName="textaccent1" presStyleCnt="0"/>
      <dgm:spPr/>
    </dgm:pt>
    <dgm:pt modelId="{E36D6920-A624-43F9-B92C-2004ACE9FD3B}" type="pres">
      <dgm:prSet presAssocID="{849FC4C6-A0D1-427B-994B-FE78A2E415CA}" presName="accentRepeatNode" presStyleLbl="solidAlignAcc1" presStyleIdx="0" presStyleCnt="6"/>
      <dgm:spPr/>
    </dgm:pt>
    <dgm:pt modelId="{DA4F1736-4127-4BA4-AF32-2F5ABF8D9541}" type="pres">
      <dgm:prSet presAssocID="{40BF795F-0102-479B-A954-1FBEF72E8192}" presName="image1" presStyleCnt="0"/>
      <dgm:spPr/>
    </dgm:pt>
    <dgm:pt modelId="{64DF6F07-A6E0-4B89-A763-70CF911B0990}" type="pres">
      <dgm:prSet presAssocID="{40BF795F-0102-479B-A954-1FBEF72E8192}" presName="imageRepeatNode" presStyleLbl="alignAcc1" presStyleIdx="0" presStyleCnt="3"/>
      <dgm:spPr/>
      <dgm:t>
        <a:bodyPr/>
        <a:lstStyle/>
        <a:p>
          <a:endParaRPr lang="en-IN"/>
        </a:p>
      </dgm:t>
    </dgm:pt>
    <dgm:pt modelId="{F0D64D73-C8CE-419D-9D6E-2FC45AD67FD9}" type="pres">
      <dgm:prSet presAssocID="{40BF795F-0102-479B-A954-1FBEF72E8192}" presName="imageaccent1" presStyleCnt="0"/>
      <dgm:spPr/>
    </dgm:pt>
    <dgm:pt modelId="{E5C39A31-208E-4829-A859-5C108612910B}" type="pres">
      <dgm:prSet presAssocID="{40BF795F-0102-479B-A954-1FBEF72E8192}" presName="accentRepeatNode" presStyleLbl="solidAlignAcc1" presStyleIdx="1" presStyleCnt="6"/>
      <dgm:spPr/>
    </dgm:pt>
    <dgm:pt modelId="{F29E9C41-5113-4EE2-940A-0A547136FE8D}" type="pres">
      <dgm:prSet presAssocID="{BACD4D46-5C9A-42F6-9069-A01D01244173}" presName="text2" presStyleCnt="0"/>
      <dgm:spPr/>
    </dgm:pt>
    <dgm:pt modelId="{D8775CB5-5F90-464C-953C-8E5F24C7E334}" type="pres">
      <dgm:prSet presAssocID="{BACD4D46-5C9A-42F6-9069-A01D01244173}" presName="textRepeatNode" presStyleLbl="alignNode1" presStyleIdx="1" presStyleCnt="3">
        <dgm:presLayoutVars>
          <dgm:chMax val="0"/>
          <dgm:chPref val="0"/>
          <dgm:bulletEnabled val="1"/>
        </dgm:presLayoutVars>
      </dgm:prSet>
      <dgm:spPr/>
      <dgm:t>
        <a:bodyPr/>
        <a:lstStyle/>
        <a:p>
          <a:endParaRPr lang="en-IN"/>
        </a:p>
      </dgm:t>
    </dgm:pt>
    <dgm:pt modelId="{21C4784C-B383-4AF6-83E0-2A71F831A69D}" type="pres">
      <dgm:prSet presAssocID="{BACD4D46-5C9A-42F6-9069-A01D01244173}" presName="textaccent2" presStyleCnt="0"/>
      <dgm:spPr/>
    </dgm:pt>
    <dgm:pt modelId="{F991B0C9-5052-4705-8EA6-2BCEF419B820}" type="pres">
      <dgm:prSet presAssocID="{BACD4D46-5C9A-42F6-9069-A01D01244173}" presName="accentRepeatNode" presStyleLbl="solidAlignAcc1" presStyleIdx="2" presStyleCnt="6"/>
      <dgm:spPr/>
    </dgm:pt>
    <dgm:pt modelId="{96BB3C4F-36A8-4EF7-8150-570695459341}" type="pres">
      <dgm:prSet presAssocID="{C5BE701B-4F72-4CBC-BA4F-E3F82C077D8C}" presName="image2" presStyleCnt="0"/>
      <dgm:spPr/>
    </dgm:pt>
    <dgm:pt modelId="{63A37C99-D8A9-4B50-8A47-D2A68380847B}" type="pres">
      <dgm:prSet presAssocID="{C5BE701B-4F72-4CBC-BA4F-E3F82C077D8C}" presName="imageRepeatNode" presStyleLbl="alignAcc1" presStyleIdx="1" presStyleCnt="3"/>
      <dgm:spPr/>
      <dgm:t>
        <a:bodyPr/>
        <a:lstStyle/>
        <a:p>
          <a:endParaRPr lang="en-IN"/>
        </a:p>
      </dgm:t>
    </dgm:pt>
    <dgm:pt modelId="{DDD82E1B-DAD9-46B6-92CA-551C1D6EA926}" type="pres">
      <dgm:prSet presAssocID="{C5BE701B-4F72-4CBC-BA4F-E3F82C077D8C}" presName="imageaccent2" presStyleCnt="0"/>
      <dgm:spPr/>
    </dgm:pt>
    <dgm:pt modelId="{18A1E19F-42EE-47E9-9112-1328621D0E82}" type="pres">
      <dgm:prSet presAssocID="{C5BE701B-4F72-4CBC-BA4F-E3F82C077D8C}" presName="accentRepeatNode" presStyleLbl="solidAlignAcc1" presStyleIdx="3" presStyleCnt="6"/>
      <dgm:spPr/>
    </dgm:pt>
    <dgm:pt modelId="{1D8F80B0-7482-4609-9A66-BDFD9CCEE556}" type="pres">
      <dgm:prSet presAssocID="{D66F4365-ACF7-483F-9BB6-715AA14109FC}" presName="text3" presStyleCnt="0"/>
      <dgm:spPr/>
    </dgm:pt>
    <dgm:pt modelId="{91767084-0F75-4799-A0F9-077442A3FEF0}" type="pres">
      <dgm:prSet presAssocID="{D66F4365-ACF7-483F-9BB6-715AA14109FC}" presName="textRepeatNode" presStyleLbl="alignNode1" presStyleIdx="2" presStyleCnt="3">
        <dgm:presLayoutVars>
          <dgm:chMax val="0"/>
          <dgm:chPref val="0"/>
          <dgm:bulletEnabled val="1"/>
        </dgm:presLayoutVars>
      </dgm:prSet>
      <dgm:spPr/>
      <dgm:t>
        <a:bodyPr/>
        <a:lstStyle/>
        <a:p>
          <a:endParaRPr lang="en-IN"/>
        </a:p>
      </dgm:t>
    </dgm:pt>
    <dgm:pt modelId="{9978DF9C-A6FD-4DE7-BE98-598617FE136D}" type="pres">
      <dgm:prSet presAssocID="{D66F4365-ACF7-483F-9BB6-715AA14109FC}" presName="textaccent3" presStyleCnt="0"/>
      <dgm:spPr/>
    </dgm:pt>
    <dgm:pt modelId="{C08A5A14-D733-4C26-AD08-64ACEC473D57}" type="pres">
      <dgm:prSet presAssocID="{D66F4365-ACF7-483F-9BB6-715AA14109FC}" presName="accentRepeatNode" presStyleLbl="solidAlignAcc1" presStyleIdx="4" presStyleCnt="6"/>
      <dgm:spPr/>
    </dgm:pt>
    <dgm:pt modelId="{7F16D9B5-F098-40BB-8D13-453FCD8C9AC1}" type="pres">
      <dgm:prSet presAssocID="{9D9AF400-803A-4FAA-8353-980FFF82E703}" presName="image3" presStyleCnt="0"/>
      <dgm:spPr/>
    </dgm:pt>
    <dgm:pt modelId="{CAF41F26-06D3-4759-B486-52E6524B40FF}" type="pres">
      <dgm:prSet presAssocID="{9D9AF400-803A-4FAA-8353-980FFF82E703}" presName="imageRepeatNode" presStyleLbl="alignAcc1" presStyleIdx="2" presStyleCnt="3"/>
      <dgm:spPr/>
      <dgm:t>
        <a:bodyPr/>
        <a:lstStyle/>
        <a:p>
          <a:endParaRPr lang="en-IN"/>
        </a:p>
      </dgm:t>
    </dgm:pt>
    <dgm:pt modelId="{B51C7DFC-3377-4A6A-A459-3C83B43748C7}" type="pres">
      <dgm:prSet presAssocID="{9D9AF400-803A-4FAA-8353-980FFF82E703}" presName="imageaccent3" presStyleCnt="0"/>
      <dgm:spPr/>
    </dgm:pt>
    <dgm:pt modelId="{0D155C6C-FE7E-4865-8A45-C3E4A407E86F}" type="pres">
      <dgm:prSet presAssocID="{9D9AF400-803A-4FAA-8353-980FFF82E703}" presName="accentRepeatNode" presStyleLbl="solidAlignAcc1" presStyleIdx="5" presStyleCnt="6"/>
      <dgm:spPr/>
    </dgm:pt>
  </dgm:ptLst>
  <dgm:cxnLst>
    <dgm:cxn modelId="{BA956136-973C-49A3-9C8A-1F4CB6FC4F58}" type="presOf" srcId="{9D9AF400-803A-4FAA-8353-980FFF82E703}" destId="{CAF41F26-06D3-4759-B486-52E6524B40FF}" srcOrd="0" destOrd="0" presId="urn:microsoft.com/office/officeart/2008/layout/HexagonCluster"/>
    <dgm:cxn modelId="{C8D46535-BDCC-4371-A36B-C480EC9438DB}" type="presOf" srcId="{C6473E3D-CA5C-4E04-999A-34B60CBEBA89}" destId="{810A7BE0-FC5D-4BA9-A43C-BE27DB8D5E9C}" srcOrd="0" destOrd="0" presId="urn:microsoft.com/office/officeart/2008/layout/HexagonCluster"/>
    <dgm:cxn modelId="{19267AFC-5C82-42CC-898B-A45B316E79FE}" type="presOf" srcId="{40BF795F-0102-479B-A954-1FBEF72E8192}" destId="{64DF6F07-A6E0-4B89-A763-70CF911B0990}" srcOrd="0" destOrd="0" presId="urn:microsoft.com/office/officeart/2008/layout/HexagonCluster"/>
    <dgm:cxn modelId="{A586B92E-81C0-4A48-8E04-DA48CFBEF62B}" srcId="{C6473E3D-CA5C-4E04-999A-34B60CBEBA89}" destId="{D66F4365-ACF7-483F-9BB6-715AA14109FC}" srcOrd="2" destOrd="0" parTransId="{5524A53B-291C-4B5A-AC69-53700B284049}" sibTransId="{9D9AF400-803A-4FAA-8353-980FFF82E703}"/>
    <dgm:cxn modelId="{31F5DD27-18F1-451A-A6AB-551C032618DA}" type="presOf" srcId="{D66F4365-ACF7-483F-9BB6-715AA14109FC}" destId="{91767084-0F75-4799-A0F9-077442A3FEF0}" srcOrd="0" destOrd="0" presId="urn:microsoft.com/office/officeart/2008/layout/HexagonCluster"/>
    <dgm:cxn modelId="{97D6FFBC-CFD5-4ACD-838C-A6DB26375F69}" type="presOf" srcId="{C5BE701B-4F72-4CBC-BA4F-E3F82C077D8C}" destId="{63A37C99-D8A9-4B50-8A47-D2A68380847B}" srcOrd="0" destOrd="0" presId="urn:microsoft.com/office/officeart/2008/layout/HexagonCluster"/>
    <dgm:cxn modelId="{49E15D16-A4A2-46C4-A1C9-6317C45DADB5}" srcId="{C6473E3D-CA5C-4E04-999A-34B60CBEBA89}" destId="{BACD4D46-5C9A-42F6-9069-A01D01244173}" srcOrd="1" destOrd="0" parTransId="{BB65AE21-3408-4A17-A3F5-1E19F10860D9}" sibTransId="{C5BE701B-4F72-4CBC-BA4F-E3F82C077D8C}"/>
    <dgm:cxn modelId="{B5E98EDD-B17A-4790-B421-F3F34A8C25B6}" srcId="{C6473E3D-CA5C-4E04-999A-34B60CBEBA89}" destId="{849FC4C6-A0D1-427B-994B-FE78A2E415CA}" srcOrd="0" destOrd="0" parTransId="{12B0F00C-42D1-4614-B31B-65F343B4174F}" sibTransId="{40BF795F-0102-479B-A954-1FBEF72E8192}"/>
    <dgm:cxn modelId="{4D1F8770-64E7-42F8-ACE5-B000A14E9DBB}" type="presOf" srcId="{849FC4C6-A0D1-427B-994B-FE78A2E415CA}" destId="{A3D361CE-F038-49E1-A57E-BA1FCEF60AC6}" srcOrd="0" destOrd="0" presId="urn:microsoft.com/office/officeart/2008/layout/HexagonCluster"/>
    <dgm:cxn modelId="{3EB20301-B35F-494F-8250-533846D98951}" type="presOf" srcId="{BACD4D46-5C9A-42F6-9069-A01D01244173}" destId="{D8775CB5-5F90-464C-953C-8E5F24C7E334}" srcOrd="0" destOrd="0" presId="urn:microsoft.com/office/officeart/2008/layout/HexagonCluster"/>
    <dgm:cxn modelId="{DB97AE9A-16DC-45DA-B42C-811214F08A47}" type="presParOf" srcId="{810A7BE0-FC5D-4BA9-A43C-BE27DB8D5E9C}" destId="{0ADA5020-500F-46BA-B0F7-13926C6B93BB}" srcOrd="0" destOrd="0" presId="urn:microsoft.com/office/officeart/2008/layout/HexagonCluster"/>
    <dgm:cxn modelId="{1E1AE349-CB2B-4214-BC7C-6BFE0D7610EB}" type="presParOf" srcId="{0ADA5020-500F-46BA-B0F7-13926C6B93BB}" destId="{A3D361CE-F038-49E1-A57E-BA1FCEF60AC6}" srcOrd="0" destOrd="0" presId="urn:microsoft.com/office/officeart/2008/layout/HexagonCluster"/>
    <dgm:cxn modelId="{4D320FE4-1381-453F-9210-C1B8D0E55301}" type="presParOf" srcId="{810A7BE0-FC5D-4BA9-A43C-BE27DB8D5E9C}" destId="{32B55D20-F546-4B9A-95E4-6D043FBEFBE4}" srcOrd="1" destOrd="0" presId="urn:microsoft.com/office/officeart/2008/layout/HexagonCluster"/>
    <dgm:cxn modelId="{38AE76D5-C757-4C11-B7E0-B857FA538B40}" type="presParOf" srcId="{32B55D20-F546-4B9A-95E4-6D043FBEFBE4}" destId="{E36D6920-A624-43F9-B92C-2004ACE9FD3B}" srcOrd="0" destOrd="0" presId="urn:microsoft.com/office/officeart/2008/layout/HexagonCluster"/>
    <dgm:cxn modelId="{3EDEFD05-0897-4392-92E8-7F4CACCDD2A4}" type="presParOf" srcId="{810A7BE0-FC5D-4BA9-A43C-BE27DB8D5E9C}" destId="{DA4F1736-4127-4BA4-AF32-2F5ABF8D9541}" srcOrd="2" destOrd="0" presId="urn:microsoft.com/office/officeart/2008/layout/HexagonCluster"/>
    <dgm:cxn modelId="{76B1EB3B-13FB-4573-9B49-7FC0052AA41D}" type="presParOf" srcId="{DA4F1736-4127-4BA4-AF32-2F5ABF8D9541}" destId="{64DF6F07-A6E0-4B89-A763-70CF911B0990}" srcOrd="0" destOrd="0" presId="urn:microsoft.com/office/officeart/2008/layout/HexagonCluster"/>
    <dgm:cxn modelId="{E789CD3C-79C4-41EC-989C-5074467F772E}" type="presParOf" srcId="{810A7BE0-FC5D-4BA9-A43C-BE27DB8D5E9C}" destId="{F0D64D73-C8CE-419D-9D6E-2FC45AD67FD9}" srcOrd="3" destOrd="0" presId="urn:microsoft.com/office/officeart/2008/layout/HexagonCluster"/>
    <dgm:cxn modelId="{3D435979-6316-4CCD-B860-790A15CD4C47}" type="presParOf" srcId="{F0D64D73-C8CE-419D-9D6E-2FC45AD67FD9}" destId="{E5C39A31-208E-4829-A859-5C108612910B}" srcOrd="0" destOrd="0" presId="urn:microsoft.com/office/officeart/2008/layout/HexagonCluster"/>
    <dgm:cxn modelId="{917C79C6-3FD5-4909-8ABB-4789E3E5596A}" type="presParOf" srcId="{810A7BE0-FC5D-4BA9-A43C-BE27DB8D5E9C}" destId="{F29E9C41-5113-4EE2-940A-0A547136FE8D}" srcOrd="4" destOrd="0" presId="urn:microsoft.com/office/officeart/2008/layout/HexagonCluster"/>
    <dgm:cxn modelId="{B9F37489-416A-4702-8762-94B0FE585674}" type="presParOf" srcId="{F29E9C41-5113-4EE2-940A-0A547136FE8D}" destId="{D8775CB5-5F90-464C-953C-8E5F24C7E334}" srcOrd="0" destOrd="0" presId="urn:microsoft.com/office/officeart/2008/layout/HexagonCluster"/>
    <dgm:cxn modelId="{AD59F0C7-EEFF-4C29-A6BE-05E058BDD970}" type="presParOf" srcId="{810A7BE0-FC5D-4BA9-A43C-BE27DB8D5E9C}" destId="{21C4784C-B383-4AF6-83E0-2A71F831A69D}" srcOrd="5" destOrd="0" presId="urn:microsoft.com/office/officeart/2008/layout/HexagonCluster"/>
    <dgm:cxn modelId="{B1547A3E-4C20-4795-A87C-BA14E559B053}" type="presParOf" srcId="{21C4784C-B383-4AF6-83E0-2A71F831A69D}" destId="{F991B0C9-5052-4705-8EA6-2BCEF419B820}" srcOrd="0" destOrd="0" presId="urn:microsoft.com/office/officeart/2008/layout/HexagonCluster"/>
    <dgm:cxn modelId="{670CE7AA-8AC0-4660-9FBA-07D8118832A5}" type="presParOf" srcId="{810A7BE0-FC5D-4BA9-A43C-BE27DB8D5E9C}" destId="{96BB3C4F-36A8-4EF7-8150-570695459341}" srcOrd="6" destOrd="0" presId="urn:microsoft.com/office/officeart/2008/layout/HexagonCluster"/>
    <dgm:cxn modelId="{0E0453A8-F4E4-4D72-BCB7-FC844C4C656D}" type="presParOf" srcId="{96BB3C4F-36A8-4EF7-8150-570695459341}" destId="{63A37C99-D8A9-4B50-8A47-D2A68380847B}" srcOrd="0" destOrd="0" presId="urn:microsoft.com/office/officeart/2008/layout/HexagonCluster"/>
    <dgm:cxn modelId="{EFA1A47D-8FC4-4711-81EC-3E16238375FF}" type="presParOf" srcId="{810A7BE0-FC5D-4BA9-A43C-BE27DB8D5E9C}" destId="{DDD82E1B-DAD9-46B6-92CA-551C1D6EA926}" srcOrd="7" destOrd="0" presId="urn:microsoft.com/office/officeart/2008/layout/HexagonCluster"/>
    <dgm:cxn modelId="{DAE84A49-3CFF-40AE-AFEC-49BFB17FCF44}" type="presParOf" srcId="{DDD82E1B-DAD9-46B6-92CA-551C1D6EA926}" destId="{18A1E19F-42EE-47E9-9112-1328621D0E82}" srcOrd="0" destOrd="0" presId="urn:microsoft.com/office/officeart/2008/layout/HexagonCluster"/>
    <dgm:cxn modelId="{EC5E8330-82D6-4AE7-A7CB-791D325A3CBB}" type="presParOf" srcId="{810A7BE0-FC5D-4BA9-A43C-BE27DB8D5E9C}" destId="{1D8F80B0-7482-4609-9A66-BDFD9CCEE556}" srcOrd="8" destOrd="0" presId="urn:microsoft.com/office/officeart/2008/layout/HexagonCluster"/>
    <dgm:cxn modelId="{DFC9E473-9973-4CDB-A227-6CF7A41D6E99}" type="presParOf" srcId="{1D8F80B0-7482-4609-9A66-BDFD9CCEE556}" destId="{91767084-0F75-4799-A0F9-077442A3FEF0}" srcOrd="0" destOrd="0" presId="urn:microsoft.com/office/officeart/2008/layout/HexagonCluster"/>
    <dgm:cxn modelId="{7180B479-C25F-47E6-A89D-C39A4E2F9FEB}" type="presParOf" srcId="{810A7BE0-FC5D-4BA9-A43C-BE27DB8D5E9C}" destId="{9978DF9C-A6FD-4DE7-BE98-598617FE136D}" srcOrd="9" destOrd="0" presId="urn:microsoft.com/office/officeart/2008/layout/HexagonCluster"/>
    <dgm:cxn modelId="{1B7E903E-4C13-4A83-AAF5-6FD29CD5EF74}" type="presParOf" srcId="{9978DF9C-A6FD-4DE7-BE98-598617FE136D}" destId="{C08A5A14-D733-4C26-AD08-64ACEC473D57}" srcOrd="0" destOrd="0" presId="urn:microsoft.com/office/officeart/2008/layout/HexagonCluster"/>
    <dgm:cxn modelId="{E6C4D813-3ED4-4A0C-A435-A2D90BF15B9A}" type="presParOf" srcId="{810A7BE0-FC5D-4BA9-A43C-BE27DB8D5E9C}" destId="{7F16D9B5-F098-40BB-8D13-453FCD8C9AC1}" srcOrd="10" destOrd="0" presId="urn:microsoft.com/office/officeart/2008/layout/HexagonCluster"/>
    <dgm:cxn modelId="{1958CCAD-A4A9-4C15-9853-0348986CBDCE}" type="presParOf" srcId="{7F16D9B5-F098-40BB-8D13-453FCD8C9AC1}" destId="{CAF41F26-06D3-4759-B486-52E6524B40FF}" srcOrd="0" destOrd="0" presId="urn:microsoft.com/office/officeart/2008/layout/HexagonCluster"/>
    <dgm:cxn modelId="{35096A8B-58E0-4CF2-97B7-29DC9FBB318A}" type="presParOf" srcId="{810A7BE0-FC5D-4BA9-A43C-BE27DB8D5E9C}" destId="{B51C7DFC-3377-4A6A-A459-3C83B43748C7}" srcOrd="11" destOrd="0" presId="urn:microsoft.com/office/officeart/2008/layout/HexagonCluster"/>
    <dgm:cxn modelId="{57710D8B-82C0-4CDB-957E-104D5522DDCB}" type="presParOf" srcId="{B51C7DFC-3377-4A6A-A459-3C83B43748C7}" destId="{0D155C6C-FE7E-4865-8A45-C3E4A407E86F}" srcOrd="0" destOrd="0" presId="urn:microsoft.com/office/officeart/2008/layout/HexagonCluster"/>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3D361CE-F038-49E1-A57E-BA1FCEF60AC6}">
      <dsp:nvSpPr>
        <dsp:cNvPr id="0" name=""/>
        <dsp:cNvSpPr/>
      </dsp:nvSpPr>
      <dsp:spPr>
        <a:xfrm>
          <a:off x="2854872" y="3401439"/>
          <a:ext cx="2402660" cy="2071512"/>
        </a:xfrm>
        <a:prstGeom prst="hexagon">
          <a:avLst>
            <a:gd name="adj" fmla="val 25000"/>
            <a:gd name="vf" fmla="val 115470"/>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30480" rIns="0" bIns="30480" numCol="1" spcCol="1270" anchor="ctr" anchorCtr="0">
          <a:noAutofit/>
        </a:bodyPr>
        <a:lstStyle/>
        <a:p>
          <a:pPr lvl="0" algn="ctr" defTabSz="1066800">
            <a:lnSpc>
              <a:spcPct val="90000"/>
            </a:lnSpc>
            <a:spcBef>
              <a:spcPct val="0"/>
            </a:spcBef>
            <a:spcAft>
              <a:spcPct val="35000"/>
            </a:spcAft>
          </a:pPr>
          <a:r>
            <a:rPr lang="en-IN" sz="2400" kern="1200" dirty="0" smtClean="0">
              <a:solidFill>
                <a:srgbClr val="FFFFFF"/>
              </a:solidFill>
            </a:rPr>
            <a:t>STABILITY</a:t>
          </a:r>
          <a:endParaRPr lang="en-IN" sz="2400" kern="1200" dirty="0">
            <a:solidFill>
              <a:srgbClr val="FFFFFF"/>
            </a:solidFill>
          </a:endParaRPr>
        </a:p>
      </dsp:txBody>
      <dsp:txXfrm>
        <a:off x="3227720" y="3722899"/>
        <a:ext cx="1656964" cy="1428592"/>
      </dsp:txXfrm>
    </dsp:sp>
    <dsp:sp modelId="{E36D6920-A624-43F9-B92C-2004ACE9FD3B}">
      <dsp:nvSpPr>
        <dsp:cNvPr id="0" name=""/>
        <dsp:cNvSpPr/>
      </dsp:nvSpPr>
      <dsp:spPr>
        <a:xfrm>
          <a:off x="2917290" y="4315969"/>
          <a:ext cx="281307" cy="242451"/>
        </a:xfrm>
        <a:prstGeom prst="hexagon">
          <a:avLst>
            <a:gd name="adj" fmla="val 25000"/>
            <a:gd name="vf" fmla="val 115470"/>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4DF6F07-A6E0-4B89-A763-70CF911B0990}">
      <dsp:nvSpPr>
        <dsp:cNvPr id="0" name=""/>
        <dsp:cNvSpPr/>
      </dsp:nvSpPr>
      <dsp:spPr>
        <a:xfrm>
          <a:off x="801068" y="2288788"/>
          <a:ext cx="2402660" cy="2071512"/>
        </a:xfrm>
        <a:prstGeom prst="hexagon">
          <a:avLst>
            <a:gd name="adj" fmla="val 25000"/>
            <a:gd name="vf" fmla="val 115470"/>
          </a:avLst>
        </a:prstGeom>
        <a:blipFill>
          <a:blip xmlns:r="http://schemas.openxmlformats.org/officeDocument/2006/relationships" r:embed="rId1">
            <a:extLst>
              <a:ext uri="{28A0092B-C50C-407E-A947-70E740481C1C}">
                <a14:useLocalDpi xmlns:a14="http://schemas.microsoft.com/office/drawing/2010/main" val="0"/>
              </a:ext>
            </a:extLst>
          </a:blip>
          <a:srcRect/>
          <a:stretch>
            <a:fillRect l="-5000" r="-5000"/>
          </a:stretch>
        </a:blip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5C39A31-208E-4829-A859-5C108612910B}">
      <dsp:nvSpPr>
        <dsp:cNvPr id="0" name=""/>
        <dsp:cNvSpPr/>
      </dsp:nvSpPr>
      <dsp:spPr>
        <a:xfrm>
          <a:off x="2436758" y="4086653"/>
          <a:ext cx="281307" cy="242451"/>
        </a:xfrm>
        <a:prstGeom prst="hexagon">
          <a:avLst>
            <a:gd name="adj" fmla="val 25000"/>
            <a:gd name="vf" fmla="val 115470"/>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8775CB5-5F90-464C-953C-8E5F24C7E334}">
      <dsp:nvSpPr>
        <dsp:cNvPr id="0" name=""/>
        <dsp:cNvSpPr/>
      </dsp:nvSpPr>
      <dsp:spPr>
        <a:xfrm>
          <a:off x="4901836" y="2264160"/>
          <a:ext cx="2402660" cy="2071512"/>
        </a:xfrm>
        <a:prstGeom prst="hexagon">
          <a:avLst>
            <a:gd name="adj" fmla="val 25000"/>
            <a:gd name="vf" fmla="val 115470"/>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30480" rIns="0" bIns="30480" numCol="1" spcCol="1270" anchor="ctr" anchorCtr="0">
          <a:noAutofit/>
        </a:bodyPr>
        <a:lstStyle/>
        <a:p>
          <a:pPr lvl="0" algn="ctr" defTabSz="1066800">
            <a:lnSpc>
              <a:spcPct val="90000"/>
            </a:lnSpc>
            <a:spcBef>
              <a:spcPct val="0"/>
            </a:spcBef>
            <a:spcAft>
              <a:spcPct val="35000"/>
            </a:spcAft>
          </a:pPr>
          <a:r>
            <a:rPr lang="en-IN" sz="2400" kern="1200" dirty="0" smtClean="0">
              <a:solidFill>
                <a:srgbClr val="FFFFFF"/>
              </a:solidFill>
            </a:rPr>
            <a:t>LIQUIDITY</a:t>
          </a:r>
          <a:endParaRPr lang="en-IN" sz="2400" kern="1200" dirty="0">
            <a:solidFill>
              <a:srgbClr val="FFFFFF"/>
            </a:solidFill>
          </a:endParaRPr>
        </a:p>
      </dsp:txBody>
      <dsp:txXfrm>
        <a:off x="5274684" y="2585620"/>
        <a:ext cx="1656964" cy="1428592"/>
      </dsp:txXfrm>
    </dsp:sp>
    <dsp:sp modelId="{F991B0C9-5052-4705-8EA6-2BCEF419B820}">
      <dsp:nvSpPr>
        <dsp:cNvPr id="0" name=""/>
        <dsp:cNvSpPr/>
      </dsp:nvSpPr>
      <dsp:spPr>
        <a:xfrm>
          <a:off x="6544366" y="4059835"/>
          <a:ext cx="281307" cy="242451"/>
        </a:xfrm>
        <a:prstGeom prst="hexagon">
          <a:avLst>
            <a:gd name="adj" fmla="val 25000"/>
            <a:gd name="vf" fmla="val 115470"/>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3A37C99-D8A9-4B50-8A47-D2A68380847B}">
      <dsp:nvSpPr>
        <dsp:cNvPr id="0" name=""/>
        <dsp:cNvSpPr/>
      </dsp:nvSpPr>
      <dsp:spPr>
        <a:xfrm>
          <a:off x="6948800" y="3401439"/>
          <a:ext cx="2402660" cy="2071512"/>
        </a:xfrm>
        <a:prstGeom prst="hexagon">
          <a:avLst>
            <a:gd name="adj" fmla="val 25000"/>
            <a:gd name="vf" fmla="val 115470"/>
          </a:avLst>
        </a:prstGeom>
        <a:blipFill>
          <a:blip xmlns:r="http://schemas.openxmlformats.org/officeDocument/2006/relationships" r:embed="rId2">
            <a:extLst>
              <a:ext uri="{28A0092B-C50C-407E-A947-70E740481C1C}">
                <a14:useLocalDpi xmlns:a14="http://schemas.microsoft.com/office/drawing/2010/main" val="0"/>
              </a:ext>
            </a:extLst>
          </a:blip>
          <a:srcRect/>
          <a:stretch>
            <a:fillRect t="-12000" b="-12000"/>
          </a:stretch>
        </a:blip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8A1E19F-42EE-47E9-9112-1328621D0E82}">
      <dsp:nvSpPr>
        <dsp:cNvPr id="0" name=""/>
        <dsp:cNvSpPr/>
      </dsp:nvSpPr>
      <dsp:spPr>
        <a:xfrm>
          <a:off x="7011218" y="4315969"/>
          <a:ext cx="281307" cy="242451"/>
        </a:xfrm>
        <a:prstGeom prst="hexagon">
          <a:avLst>
            <a:gd name="adj" fmla="val 25000"/>
            <a:gd name="vf" fmla="val 115470"/>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1767084-0F75-4799-A0F9-077442A3FEF0}">
      <dsp:nvSpPr>
        <dsp:cNvPr id="0" name=""/>
        <dsp:cNvSpPr/>
      </dsp:nvSpPr>
      <dsp:spPr>
        <a:xfrm>
          <a:off x="2854872" y="1131806"/>
          <a:ext cx="2402660" cy="2071512"/>
        </a:xfrm>
        <a:prstGeom prst="hexagon">
          <a:avLst>
            <a:gd name="adj" fmla="val 25000"/>
            <a:gd name="vf" fmla="val 115470"/>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30480" rIns="0" bIns="30480" numCol="1" spcCol="1270" anchor="ctr" anchorCtr="0">
          <a:noAutofit/>
        </a:bodyPr>
        <a:lstStyle/>
        <a:p>
          <a:pPr lvl="0" algn="ctr" defTabSz="1066800">
            <a:lnSpc>
              <a:spcPct val="90000"/>
            </a:lnSpc>
            <a:spcBef>
              <a:spcPct val="0"/>
            </a:spcBef>
            <a:spcAft>
              <a:spcPct val="35000"/>
            </a:spcAft>
          </a:pPr>
          <a:r>
            <a:rPr lang="en-IN" sz="2400" kern="1200" dirty="0" smtClean="0">
              <a:solidFill>
                <a:srgbClr val="FFFFFF"/>
              </a:solidFill>
            </a:rPr>
            <a:t>SAFETY</a:t>
          </a:r>
          <a:endParaRPr lang="en-IN" sz="2400" kern="1200" dirty="0">
            <a:solidFill>
              <a:srgbClr val="FFFFFF"/>
            </a:solidFill>
          </a:endParaRPr>
        </a:p>
      </dsp:txBody>
      <dsp:txXfrm>
        <a:off x="3227720" y="1453266"/>
        <a:ext cx="1656964" cy="1428592"/>
      </dsp:txXfrm>
    </dsp:sp>
    <dsp:sp modelId="{C08A5A14-D733-4C26-AD08-64ACEC473D57}">
      <dsp:nvSpPr>
        <dsp:cNvPr id="0" name=""/>
        <dsp:cNvSpPr/>
      </dsp:nvSpPr>
      <dsp:spPr>
        <a:xfrm>
          <a:off x="4483722" y="1176684"/>
          <a:ext cx="281307" cy="242451"/>
        </a:xfrm>
        <a:prstGeom prst="hexagon">
          <a:avLst>
            <a:gd name="adj" fmla="val 25000"/>
            <a:gd name="vf" fmla="val 115470"/>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AF41F26-06D3-4759-B486-52E6524B40FF}">
      <dsp:nvSpPr>
        <dsp:cNvPr id="0" name=""/>
        <dsp:cNvSpPr/>
      </dsp:nvSpPr>
      <dsp:spPr>
        <a:xfrm>
          <a:off x="4901836" y="0"/>
          <a:ext cx="2402660" cy="2071512"/>
        </a:xfrm>
        <a:prstGeom prst="hexagon">
          <a:avLst>
            <a:gd name="adj" fmla="val 25000"/>
            <a:gd name="vf" fmla="val 115470"/>
          </a:avLst>
        </a:prstGeom>
        <a:blipFill>
          <a:blip xmlns:r="http://schemas.openxmlformats.org/officeDocument/2006/relationships" r:embed="rId3">
            <a:extLst>
              <a:ext uri="{28A0092B-C50C-407E-A947-70E740481C1C}">
                <a14:useLocalDpi xmlns:a14="http://schemas.microsoft.com/office/drawing/2010/main" val="0"/>
              </a:ext>
            </a:extLst>
          </a:blip>
          <a:srcRect/>
          <a:stretch>
            <a:fillRect l="-8000" r="-8000"/>
          </a:stretch>
        </a:blip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D155C6C-FE7E-4865-8A45-C3E4A407E86F}">
      <dsp:nvSpPr>
        <dsp:cNvPr id="0" name=""/>
        <dsp:cNvSpPr/>
      </dsp:nvSpPr>
      <dsp:spPr>
        <a:xfrm>
          <a:off x="4972804" y="909604"/>
          <a:ext cx="281307" cy="242451"/>
        </a:xfrm>
        <a:prstGeom prst="hexagon">
          <a:avLst>
            <a:gd name="adj" fmla="val 25000"/>
            <a:gd name="vf" fmla="val 115470"/>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8/layout/HexagonCluster">
  <dgm:title val=""/>
  <dgm:desc val=""/>
  <dgm:catLst>
    <dgm:cat type="picture" pri="21000"/>
    <dgm:cat type="relationship" pri="3200"/>
    <dgm:cat type="pictureconvert" pri="210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tyleData>
  <dgm:clr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clrData>
  <dgm:layoutNode name="Name0">
    <dgm:varLst>
      <dgm:chMax val="21"/>
      <dgm:chPref val="21"/>
    </dgm:varLst>
    <dgm:shape xmlns:r="http://schemas.openxmlformats.org/officeDocument/2006/relationships" r:blip="">
      <dgm:adjLst/>
    </dgm:shape>
    <dgm:choose name="Name1">
      <dgm:if name="Name2" axis="ch" ptType="node" func="cnt" op="equ" val="1">
        <dgm:alg type="composite">
          <dgm:param type="ar" val="1.3871"/>
        </dgm:alg>
        <dgm:constrLst>
          <dgm:constr type="primFontSz" for="des" ptType="node" op="equ" val="65"/>
          <dgm:constr type="l" for="ch" forName="text1" refType="w" fact="0.4525"/>
          <dgm:constr type="t" for="ch" forName="text1" refType="h" fact="0.346"/>
          <dgm:constr type="w" for="ch" forName="text1" refType="w" fact="0.5475"/>
          <dgm:constr type="h" for="ch" forName="text1" refType="h" fact="0.654"/>
          <dgm:constr type="l" for="ch" forName="textaccent1" refType="w" fact="0.4652"/>
          <dgm:constr type="t" for="ch" forName="textaccent1" refType="h" fact="0.6348"/>
          <dgm:constr type="w" for="ch" forName="textaccent1" refType="w" fact="0.0639"/>
          <dgm:constr type="h" for="ch" forName="textaccent1" refType="h" fact="0.0765"/>
          <dgm:constr type="l" for="ch" forName="image1" refType="w" fact="0"/>
          <dgm:constr type="t" for="ch" forName="image1" refType="h" fact="0"/>
          <dgm:constr type="w" for="ch" forName="image1" refType="w" fact="0.5468"/>
          <dgm:constr type="h" for="ch" forName="image1" refType="h" fact="0.6538"/>
          <dgm:constr type="l" for="ch" forName="imageaccent1" refType="w" fact="0.3702"/>
          <dgm:constr type="t" for="ch" forName="imageaccent1" refType="h" fact="0.5633"/>
          <dgm:constr type="w" for="ch" forName="imageaccent1" refType="w" fact="0.0639"/>
          <dgm:constr type="h" for="ch" forName="imageaccent1" refType="h" fact="0.0765"/>
        </dgm:constrLst>
      </dgm:if>
      <dgm:if name="Name3" axis="ch" ptType="node" func="cnt" op="equ" val="2">
        <dgm:alg type="composite">
          <dgm:param type="ar" val="2.6443"/>
        </dgm:alg>
        <dgm:constrLst>
          <dgm:constr type="primFontSz" for="des" ptType="node" op="equ" val="65"/>
          <dgm:constr type="l" for="ch" forName="text1" refType="w" fact="0.2383"/>
          <dgm:constr type="t" for="ch" forName="text1" refType="h" fact="0.3501"/>
          <dgm:constr type="w" for="ch" forName="text1" refType="w" fact="0.285"/>
          <dgm:constr type="h" for="ch" forName="text1" refType="h" fact="0.6499"/>
          <dgm:constr type="l" for="ch" forName="textaccent1" refType="w" fact="0.2472"/>
          <dgm:constr type="t" for="ch" forName="textaccent1" refType="h" fact="0.6371"/>
          <dgm:constr type="w" for="ch" forName="textaccent1" refType="w" fact="0.0333"/>
          <dgm:constr type="h" for="ch" forName="textaccent1" refType="h" fact="0.076"/>
          <dgm:constr type="l" for="ch" forName="image1" refType="w" fact="0"/>
          <dgm:constr type="t" for="ch" forName="image1" refType="h" fact="0"/>
          <dgm:constr type="w" for="ch" forName="image1" refType="w" fact="0.285"/>
          <dgm:constr type="h" for="ch" forName="image1" refType="h" fact="0.6499"/>
          <dgm:constr type="l" for="ch" forName="imageaccent1" refType="w" fact="0.1942"/>
          <dgm:constr type="t" for="ch" forName="imageaccent1" refType="h" fact="0.5602"/>
          <dgm:constr type="w" for="ch" forName="imageaccent1" refType="w" fact="0.0333"/>
          <dgm:constr type="h" for="ch" forName="imageaccent1" refType="h" fact="0.076"/>
          <dgm:constr type="l" for="ch" forName="text2" refType="w" fact="0.4767"/>
          <dgm:constr type="t" for="ch" forName="text2" refType="h" fact="0"/>
          <dgm:constr type="w" for="ch" forName="text2" refType="w" fact="0.285"/>
          <dgm:constr type="h" for="ch" forName="text2" refType="h" fact="0.6499"/>
          <dgm:constr type="l" for="ch" forName="textaccent2" refType="w" fact="0.6709"/>
          <dgm:constr type="t" for="ch" forName="textaccent2" refType="h" fact="0.5602"/>
          <dgm:constr type="w" for="ch" forName="textaccent2" refType="w" fact="0.0333"/>
          <dgm:constr type="h" for="ch" forName="textaccent2" refType="h" fact="0.076"/>
          <dgm:constr type="l" for="ch" forName="image2" refType="w" fact="0.715"/>
          <dgm:constr type="t" for="ch" forName="image2" refType="h" fact="0.3501"/>
          <dgm:constr type="w" for="ch" forName="image2" refType="w" fact="0.285"/>
          <dgm:constr type="h" for="ch" forName="image2" refType="h" fact="0.6499"/>
          <dgm:constr type="l" for="ch" forName="imageaccent2" refType="w" fact="0.7239"/>
          <dgm:constr type="t" for="ch" forName="imageaccent2" refType="h" fact="0.6371"/>
          <dgm:constr type="w" for="ch" forName="imageaccent2" refType="w" fact="0.0333"/>
          <dgm:constr type="h" for="ch" forName="imageaccent2" refType="h" fact="0.076"/>
        </dgm:constrLst>
      </dgm:if>
      <dgm:if name="Name4" axis="ch" ptType="node" func="cnt" op="equ" val="3">
        <dgm:alg type="composite">
          <dgm:param type="ar" val="1.5623"/>
        </dgm:alg>
        <dgm:constrLst>
          <dgm:constr type="primFontSz" for="des" ptType="node" op="equ" val="65"/>
          <dgm:constr type="l" for="ch" forName="text1" refType="w" fact="0.2402"/>
          <dgm:constr type="t" for="ch" forName="text1" refType="h" fact="0.6215"/>
          <dgm:constr type="w" for="ch" forName="text1" refType="w" fact="0.281"/>
          <dgm:constr type="h" for="ch" forName="text1" refType="h" fact="0.3785"/>
          <dgm:constr type="l" for="ch" forName="textaccent1" refType="w" fact="0.2475"/>
          <dgm:constr type="t" for="ch" forName="textaccent1" refType="h" fact="0.7886"/>
          <dgm:constr type="w" for="ch" forName="textaccent1" refType="w" fact="0.0329"/>
          <dgm:constr type="h" for="ch" forName="textaccent1" refType="h" fact="0.0443"/>
          <dgm:constr type="l" for="ch" forName="image1" refType="w" fact="0"/>
          <dgm:constr type="t" for="ch" forName="image1" refType="h" fact="0.4182"/>
          <dgm:constr type="w" for="ch" forName="image1" refType="w" fact="0.281"/>
          <dgm:constr type="h" for="ch" forName="image1" refType="h" fact="0.3785"/>
          <dgm:constr type="l" for="ch" forName="imageaccent1" refType="w" fact="0.1913"/>
          <dgm:constr type="t" for="ch" forName="imageaccent1" refType="h" fact="0.7467"/>
          <dgm:constr type="w" for="ch" forName="imageaccent1" refType="w" fact="0.0329"/>
          <dgm:constr type="h" for="ch" forName="imageaccent1" refType="h" fact="0.0443"/>
          <dgm:constr type="l" for="ch" forName="text2" refType="w" fact="0.4796"/>
          <dgm:constr type="t" for="ch" forName="text2" refType="h" fact="0.4137"/>
          <dgm:constr type="w" for="ch" forName="text2" refType="w" fact="0.281"/>
          <dgm:constr type="h" for="ch" forName="text2" refType="h" fact="0.3785"/>
          <dgm:constr type="l" for="ch" forName="textaccent2" refType="w" fact="0.6717"/>
          <dgm:constr type="t" for="ch" forName="textaccent2" refType="h" fact="0.7418"/>
          <dgm:constr type="w" for="ch" forName="textaccent2" refType="w" fact="0.0329"/>
          <dgm:constr type="h" for="ch" forName="textaccent2" refType="h" fact="0.0443"/>
          <dgm:constr type="l" for="ch" forName="image2" refType="w" fact="0.719"/>
          <dgm:constr type="t" for="ch" forName="image2" refType="h" fact="0.6215"/>
          <dgm:constr type="w" for="ch" forName="image2" refType="w" fact="0.281"/>
          <dgm:constr type="h" for="ch" forName="image2" refType="h" fact="0.3785"/>
          <dgm:constr type="l" for="ch" forName="imageaccent2" refType="w" fact="0.7263"/>
          <dgm:constr type="t" for="ch" forName="imageaccent2" refType="h" fact="0.7886"/>
          <dgm:constr type="w" for="ch" forName="imageaccent2" refType="w" fact="0.0329"/>
          <dgm:constr type="h" for="ch" forName="imageaccent2" refType="h" fact="0.0443"/>
          <dgm:constr type="l" for="ch" forName="text3" refType="w" fact="0.2402"/>
          <dgm:constr type="t" for="ch" forName="text3" refType="h" fact="0.2068"/>
          <dgm:constr type="w" for="ch" forName="text3" refType="w" fact="0.281"/>
          <dgm:constr type="h" for="ch" forName="text3" refType="h" fact="0.3785"/>
          <dgm:constr type="l" for="ch" forName="textaccent3" refType="w" fact="0.4307"/>
          <dgm:constr type="t" for="ch" forName="textaccent3" refType="h" fact="0.215"/>
          <dgm:constr type="w" for="ch" forName="textaccent3" refType="w" fact="0.0329"/>
          <dgm:constr type="h" for="ch" forName="textaccent3" refType="h" fact="0.0443"/>
          <dgm:constr type="l" for="ch" forName="image3" refType="w" fact="0.4796"/>
          <dgm:constr type="t" for="ch" forName="image3" refType="h" fact="0"/>
          <dgm:constr type="w" for="ch" forName="image3" refType="w" fact="0.281"/>
          <dgm:constr type="h" for="ch" forName="image3" refType="h" fact="0.3785"/>
          <dgm:constr type="l" for="ch" forName="imageaccent3" refType="w" fact="0.4879"/>
          <dgm:constr type="t" for="ch" forName="imageaccent3" refType="h" fact="0.1662"/>
          <dgm:constr type="w" for="ch" forName="imageaccent3" refType="w" fact="0.0329"/>
          <dgm:constr type="h" for="ch" forName="imageaccent3" refType="h" fact="0.0443"/>
        </dgm:constrLst>
      </dgm:if>
      <dgm:if name="Name5" axis="ch" ptType="node" func="cnt" op="equ" val="4">
        <dgm:alg type="composite">
          <dgm:param type="ar" val="1.943"/>
        </dgm:alg>
        <dgm:constrLst>
          <dgm:constr type="primFontSz" for="des" ptType="node" op="equ" val="65"/>
          <dgm:constr type="l" for="ch" forName="image2" refType="w" fact="0.5787"/>
          <dgm:constr type="t" for="ch" forName="image2" refType="h" fact="0.6208"/>
          <dgm:constr type="w" for="ch" forName="image2" refType="w" fact="0.227"/>
          <dgm:constr type="h" for="ch" forName="image2" refType="h" fact="0.3786"/>
          <dgm:constr type="l" for="ch" forName="text4" refType="w" fact="0.5787"/>
          <dgm:constr type="t" for="ch" forName="text4" refType="h" fact="0.2081"/>
          <dgm:constr type="w" for="ch" forName="text4" refType="w" fact="0.227"/>
          <dgm:constr type="h" for="ch" forName="text4" refType="h" fact="0.3786"/>
          <dgm:constr type="l" for="ch" forName="text2" refType="w" fact="0.3852"/>
          <dgm:constr type="t" for="ch" forName="text2" refType="h" fact="0.4127"/>
          <dgm:constr type="w" for="ch" forName="text2" refType="w" fact="0.227"/>
          <dgm:constr type="h" for="ch" forName="text2" refType="h" fact="0.3786"/>
          <dgm:constr type="l" for="ch" forName="image3" refType="w" fact="0.3852"/>
          <dgm:constr type="t" for="ch" forName="image3" refType="h" fact="0"/>
          <dgm:constr type="w" for="ch" forName="image3" refType="w" fact="0.227"/>
          <dgm:constr type="h" for="ch" forName="image3" refType="h" fact="0.3786"/>
          <dgm:constr type="l" for="ch" forName="text1" refType="w" fact="0.1927"/>
          <dgm:constr type="t" for="ch" forName="text1" refType="h" fact="0.6214"/>
          <dgm:constr type="w" for="ch" forName="text1" refType="w" fact="0.227"/>
          <dgm:constr type="h" for="ch" forName="text1" refType="h" fact="0.3786"/>
          <dgm:constr type="l" for="ch" forName="textaccent1" refType="w" fact="0.1998"/>
          <dgm:constr type="t" for="ch" forName="textaccent1" refType="h" fact="0.7887"/>
          <dgm:constr type="w" for="ch" forName="textaccent1" refType="w" fact="0.0265"/>
          <dgm:constr type="h" for="ch" forName="textaccent1" refType="h" fact="0.0444"/>
          <dgm:constr type="l" for="ch" forName="image1" refType="w" fact="0"/>
          <dgm:constr type="t" for="ch" forName="image1" refType="h" fact="0.4156"/>
          <dgm:constr type="w" for="ch" forName="image1" refType="w" fact="0.227"/>
          <dgm:constr type="h" for="ch" forName="image1" refType="h" fact="0.3786"/>
          <dgm:constr type="l" for="ch" forName="imageaccent1" refType="w" fact="0.1537"/>
          <dgm:constr type="t" for="ch" forName="imageaccent1" refType="h" fact="0.7417"/>
          <dgm:constr type="w" for="ch" forName="imageaccent1" refType="w" fact="0.0265"/>
          <dgm:constr type="h" for="ch" forName="imageaccent1" refType="h" fact="0.0444"/>
          <dgm:constr type="l" for="ch" forName="textaccent2" refType="w" fact="0.5407"/>
          <dgm:constr type="t" for="ch" forName="textaccent2" refType="h" fact="0.7384"/>
          <dgm:constr type="w" for="ch" forName="textaccent2" refType="w" fact="0.0265"/>
          <dgm:constr type="h" for="ch" forName="textaccent2" refType="h" fact="0.0444"/>
          <dgm:constr type="l" for="ch" forName="imageaccent2" refType="w" fact="0.5839"/>
          <dgm:constr type="t" for="ch" forName="imageaccent2" refType="h" fact="0.7904"/>
          <dgm:constr type="w" for="ch" forName="imageaccent2" refType="w" fact="0.0265"/>
          <dgm:constr type="h" for="ch" forName="imageaccent2" refType="h" fact="0.0444"/>
          <dgm:constr type="l" for="ch" forName="text3" refType="w" fact="0.1927"/>
          <dgm:constr type="t" for="ch" forName="text3" refType="h" fact="0.2087"/>
          <dgm:constr type="w" for="ch" forName="text3" refType="w" fact="0.227"/>
          <dgm:constr type="h" for="ch" forName="text3" refType="h" fact="0.3786"/>
          <dgm:constr type="l" for="ch" forName="textaccent3" refType="w" fact="0.3472"/>
          <dgm:constr type="t" for="ch" forName="textaccent3" refType="h" fact="0.2165"/>
          <dgm:constr type="w" for="ch" forName="textaccent3" refType="w" fact="0.0265"/>
          <dgm:constr type="h" for="ch" forName="textaccent3" refType="h" fact="0.0444"/>
          <dgm:constr type="l" for="ch" forName="imageaccent3" refType="w" fact="0.3904"/>
          <dgm:constr type="t" for="ch" forName="imageaccent3" refType="h" fact="0.1678"/>
          <dgm:constr type="w" for="ch" forName="imageaccent3" refType="w" fact="0.0265"/>
          <dgm:constr type="h" for="ch" forName="imageaccent3" refType="h" fact="0.0444"/>
          <dgm:constr type="l" for="ch" forName="textaccent4" refType="w" fact="0.7739"/>
          <dgm:constr type="t" for="ch" forName="textaccent4" refType="h" fact="0.3752"/>
          <dgm:constr type="w" for="ch" forName="textaccent4" refType="w" fact="0.0265"/>
          <dgm:constr type="h" for="ch" forName="textaccent4" refType="h" fact="0.0444"/>
          <dgm:constr type="l" for="ch" forName="image4" refType="w" fact="0.773"/>
          <dgm:constr type="t" for="ch" forName="image4" refType="h" fact="0.4162"/>
          <dgm:constr type="w" for="ch" forName="image4" refType="w" fact="0.227"/>
          <dgm:constr type="h" for="ch" forName="image4" refType="h" fact="0.3786"/>
          <dgm:constr type="l" for="ch" forName="imageaccent4" refType="w" fact="0.8188"/>
          <dgm:constr type="t" for="ch" forName="imageaccent4" refType="h" fact="0.4229"/>
          <dgm:constr type="w" for="ch" forName="imageaccent4" refType="w" fact="0.0265"/>
          <dgm:constr type="h" for="ch" forName="imageaccent4" refType="h" fact="0.0444"/>
        </dgm:constrLst>
      </dgm:if>
      <dgm:if name="Name6" axis="ch" ptType="node" func="cnt" op="equ" val="5">
        <dgm:alg type="composite">
          <dgm:param type="ar" val="2.3203"/>
        </dgm:alg>
        <dgm:constrLst>
          <dgm:constr type="primFontSz" for="des" ptType="node" op="equ" val="65"/>
          <dgm:constr type="l" for="ch" forName="image4" refType="w" fact="0.6491"/>
          <dgm:constr type="t" for="ch" forName="image4" refType="h" fact="0.4193"/>
          <dgm:constr type="w" for="ch" forName="image4" refType="w" fact="0.1886"/>
          <dgm:constr type="h" for="ch" forName="image4" refType="h" fact="0.3757"/>
          <dgm:constr type="l" for="ch" forName="text5" refType="w" fact="0.6491"/>
          <dgm:constr type="t" for="ch" forName="text5" refType="h" fact="0.004"/>
          <dgm:constr type="w" for="ch" forName="text5" refType="w" fact="0.1886"/>
          <dgm:constr type="h" for="ch" forName="text5" refType="h" fact="0.3757"/>
          <dgm:constr type="l" for="ch" forName="image5" refType="w" fact="0.8114"/>
          <dgm:constr type="t" for="ch" forName="image5" refType="h" fact="0.2136"/>
          <dgm:constr type="w" for="ch" forName="image5" refType="w" fact="0.1886"/>
          <dgm:constr type="h" for="ch" forName="image5" refType="h" fact="0.3757"/>
          <dgm:constr type="l" for="ch" forName="image2" refType="w" fact="0.4868"/>
          <dgm:constr type="t" for="ch" forName="image2" refType="h" fact="0.6235"/>
          <dgm:constr type="w" for="ch" forName="image2" refType="w" fact="0.1886"/>
          <dgm:constr type="h" for="ch" forName="image2" refType="h" fact="0.3757"/>
          <dgm:constr type="l" for="ch" forName="text4" refType="w" fact="0.4868"/>
          <dgm:constr type="t" for="ch" forName="text4" refType="h" fact="0.2081"/>
          <dgm:constr type="w" for="ch" forName="text4" refType="w" fact="0.1886"/>
          <dgm:constr type="h" for="ch" forName="text4" refType="h" fact="0.3757"/>
          <dgm:constr type="l" for="ch" forName="text2" refType="w" fact="0.3246"/>
          <dgm:constr type="t" for="ch" forName="text2" refType="h" fact="0.4154"/>
          <dgm:constr type="w" for="ch" forName="text2" refType="w" fact="0.1886"/>
          <dgm:constr type="h" for="ch" forName="text2" refType="h" fact="0.3757"/>
          <dgm:constr type="l" for="ch" forName="image3" refType="w" fact="0.3246"/>
          <dgm:constr type="t" for="ch" forName="image3" refType="h" fact="0"/>
          <dgm:constr type="w" for="ch" forName="image3" refType="w" fact="0.1886"/>
          <dgm:constr type="h" for="ch" forName="image3" refType="h" fact="0.3757"/>
          <dgm:constr type="l" for="ch" forName="text1" refType="w" fact="0.1623"/>
          <dgm:constr type="t" for="ch" forName="text1" refType="h" fact="0.6243"/>
          <dgm:constr type="w" for="ch" forName="text1" refType="w" fact="0.1886"/>
          <dgm:constr type="h" for="ch" forName="text1" refType="h" fact="0.3757"/>
          <dgm:constr type="l" for="ch" forName="text3" refType="w" fact="0.1623"/>
          <dgm:constr type="t" for="ch" forName="text3" refType="h" fact="0.2089"/>
          <dgm:constr type="w" for="ch" forName="text3" refType="w" fact="0.1886"/>
          <dgm:constr type="h" for="ch" forName="text3" refType="h" fact="0.3757"/>
          <dgm:constr type="l" for="ch" forName="textaccent1" refType="w" fact="0.1668"/>
          <dgm:constr type="t" for="ch" forName="textaccent1" refType="h" fact="0.7923"/>
          <dgm:constr type="w" for="ch" forName="textaccent1" refType="w" fact="0.022"/>
          <dgm:constr type="h" for="ch" forName="textaccent1" refType="h" fact="0.044"/>
          <dgm:constr type="l" for="ch" forName="image1" refType="w" fact="0"/>
          <dgm:constr type="t" for="ch" forName="image1" refType="h" fact="0.4166"/>
          <dgm:constr type="w" for="ch" forName="image1" refType="w" fact="0.1886"/>
          <dgm:constr type="h" for="ch" forName="image1" refType="h" fact="0.3757"/>
          <dgm:constr type="l" for="ch" forName="imageaccent1" refType="w" fact="0.1292"/>
          <dgm:constr type="t" for="ch" forName="imageaccent1" refType="h" fact="0.7424"/>
          <dgm:constr type="w" for="ch" forName="imageaccent1" refType="w" fact="0.022"/>
          <dgm:constr type="h" for="ch" forName="imageaccent1" refType="h" fact="0.044"/>
          <dgm:constr type="l" for="ch" forName="textaccent2" refType="w" fact="0.4544"/>
          <dgm:constr type="t" for="ch" forName="textaccent2" refType="h" fact="0.7404"/>
          <dgm:constr type="w" for="ch" forName="textaccent2" refType="w" fact="0.022"/>
          <dgm:constr type="h" for="ch" forName="textaccent2" refType="h" fact="0.044"/>
          <dgm:constr type="l" for="ch" forName="imageaccent2" refType="w" fact="0.4914"/>
          <dgm:constr type="t" for="ch" forName="imageaccent2" refType="h" fact="0.7907"/>
          <dgm:constr type="w" for="ch" forName="imageaccent2" refType="w" fact="0.022"/>
          <dgm:constr type="h" for="ch" forName="imageaccent2" refType="h" fact="0.044"/>
          <dgm:constr type="l" for="ch" forName="textaccent3" refType="w" fact="0.2915"/>
          <dgm:constr type="t" for="ch" forName="textaccent3" refType="h" fact="0.216"/>
          <dgm:constr type="w" for="ch" forName="textaccent3" refType="w" fact="0.022"/>
          <dgm:constr type="h" for="ch" forName="textaccent3" refType="h" fact="0.044"/>
          <dgm:constr type="l" for="ch" forName="imageaccent3" refType="w" fact="0.3299"/>
          <dgm:constr type="t" for="ch" forName="imageaccent3" refType="h" fact="0.1665"/>
          <dgm:constr type="w" for="ch" forName="imageaccent3" refType="w" fact="0.022"/>
          <dgm:constr type="h" for="ch" forName="imageaccent3" refType="h" fact="0.044"/>
          <dgm:constr type="l" for="ch" forName="textaccent4" refType="w" fact="0.65"/>
          <dgm:constr type="t" for="ch" forName="textaccent4" refType="h" fact="0.3746"/>
          <dgm:constr type="w" for="ch" forName="textaccent4" refType="w" fact="0.022"/>
          <dgm:constr type="h" for="ch" forName="textaccent4" refType="h" fact="0.044"/>
          <dgm:constr type="l" for="ch" forName="imageaccent4" refType="w" fact="0.6859"/>
          <dgm:constr type="t" for="ch" forName="imageaccent4" refType="h" fact="0.4261"/>
          <dgm:constr type="w" for="ch" forName="imageaccent4" refType="w" fact="0.022"/>
          <dgm:constr type="h" for="ch" forName="imageaccent4" refType="h" fact="0.044"/>
          <dgm:constr type="l" for="ch" forName="textaccent5" refType="w" fact="0.8123"/>
          <dgm:constr type="t" for="ch" forName="textaccent5" refType="h" fact="0.1724"/>
          <dgm:constr type="w" for="ch" forName="textaccent5" refType="w" fact="0.022"/>
          <dgm:constr type="h" for="ch" forName="textaccent5" refType="h" fact="0.044"/>
          <dgm:constr type="l" for="ch" forName="imageaccent5" refType="w" fact="0.849"/>
          <dgm:constr type="t" for="ch" forName="imageaccent5" refType="h" fact="0.222"/>
          <dgm:constr type="w" for="ch" forName="imageaccent5" refType="w" fact="0.022"/>
          <dgm:constr type="h" for="ch" forName="imageaccent5" refType="h" fact="0.044"/>
        </dgm:constrLst>
      </dgm:if>
      <dgm:if name="Name7" axis="ch" ptType="node" func="cnt" op="equ" val="6">
        <dgm:alg type="composite">
          <dgm:param type="ar" val="1.9179"/>
        </dgm:alg>
        <dgm:constrLst>
          <dgm:constr type="primFontSz" for="des" ptType="node" op="equ" val="65"/>
          <dgm:constr type="l" for="ch" forName="image4" refType="w" fact="0.6491"/>
          <dgm:constr type="t" for="ch" forName="image4" refType="h" fact="0.3466"/>
          <dgm:constr type="w" for="ch" forName="image4" refType="w" fact="0.1886"/>
          <dgm:constr type="h" for="ch" forName="image4" refType="h" fact="0.3106"/>
          <dgm:constr type="l" for="ch" forName="text5" refType="w" fact="0.6491"/>
          <dgm:constr type="t" for="ch" forName="text5" refType="h" fact="0.0033"/>
          <dgm:constr type="w" for="ch" forName="text5" refType="w" fact="0.1886"/>
          <dgm:constr type="h" for="ch" forName="text5" refType="h" fact="0.3106"/>
          <dgm:constr type="l" for="ch" forName="image5" refType="w" fact="0.8114"/>
          <dgm:constr type="t" for="ch" forName="image5" refType="h" fact="0.1766"/>
          <dgm:constr type="w" for="ch" forName="image5" refType="w" fact="0.1886"/>
          <dgm:constr type="h" for="ch" forName="image5" refType="h" fact="0.3106"/>
          <dgm:constr type="l" for="ch" forName="image2" refType="w" fact="0.4868"/>
          <dgm:constr type="t" for="ch" forName="image2" refType="h" fact="0.5154"/>
          <dgm:constr type="w" for="ch" forName="image2" refType="w" fact="0.1886"/>
          <dgm:constr type="h" for="ch" forName="image2" refType="h" fact="0.3106"/>
          <dgm:constr type="l" for="ch" forName="text4" refType="w" fact="0.4868"/>
          <dgm:constr type="t" for="ch" forName="text4" refType="h" fact="0.172"/>
          <dgm:constr type="w" for="ch" forName="text4" refType="w" fact="0.1886"/>
          <dgm:constr type="h" for="ch" forName="text4" refType="h" fact="0.3106"/>
          <dgm:constr type="l" for="ch" forName="text2" refType="w" fact="0.3246"/>
          <dgm:constr type="t" for="ch" forName="text2" refType="h" fact="0.3434"/>
          <dgm:constr type="w" for="ch" forName="text2" refType="w" fact="0.1886"/>
          <dgm:constr type="h" for="ch" forName="text2" refType="h" fact="0.3106"/>
          <dgm:constr type="l" for="ch" forName="image3" refType="w" fact="0.3246"/>
          <dgm:constr type="t" for="ch" forName="image3" refType="h" fact="0"/>
          <dgm:constr type="w" for="ch" forName="image3" refType="w" fact="0.1886"/>
          <dgm:constr type="h" for="ch" forName="image3" refType="h" fact="0.3106"/>
          <dgm:constr type="l" for="ch" forName="text1" refType="w" fact="0.1623"/>
          <dgm:constr type="t" for="ch" forName="text1" refType="h" fact="0.516"/>
          <dgm:constr type="w" for="ch" forName="text1" refType="w" fact="0.1886"/>
          <dgm:constr type="h" for="ch" forName="text1" refType="h" fact="0.3106"/>
          <dgm:constr type="l" for="ch" forName="text3" refType="w" fact="0.1623"/>
          <dgm:constr type="t" for="ch" forName="text3" refType="h" fact="0.1727"/>
          <dgm:constr type="w" for="ch" forName="text3" refType="w" fact="0.1886"/>
          <dgm:constr type="h" for="ch" forName="text3" refType="h" fact="0.3106"/>
          <dgm:constr type="l" for="ch" forName="textaccent1" refType="w" fact="0.1668"/>
          <dgm:constr type="t" for="ch" forName="textaccent1" refType="h" fact="0.6549"/>
          <dgm:constr type="w" for="ch" forName="textaccent1" refType="w" fact="0.022"/>
          <dgm:constr type="h" for="ch" forName="textaccent1" refType="h" fact="0.0364"/>
          <dgm:constr type="l" for="ch" forName="image1" refType="w" fact="0"/>
          <dgm:constr type="t" for="ch" forName="image1" refType="h" fact="0.3443"/>
          <dgm:constr type="w" for="ch" forName="image1" refType="w" fact="0.1886"/>
          <dgm:constr type="h" for="ch" forName="image1" refType="h" fact="0.3106"/>
          <dgm:constr type="l" for="ch" forName="imageaccent1" refType="w" fact="0.1292"/>
          <dgm:constr type="t" for="ch" forName="imageaccent1" refType="h" fact="0.6137"/>
          <dgm:constr type="w" for="ch" forName="imageaccent1" refType="w" fact="0.022"/>
          <dgm:constr type="h" for="ch" forName="imageaccent1" refType="h" fact="0.0364"/>
          <dgm:constr type="l" for="ch" forName="textaccent2" refType="w" fact="0.4544"/>
          <dgm:constr type="t" for="ch" forName="textaccent2" refType="h" fact="0.612"/>
          <dgm:constr type="w" for="ch" forName="textaccent2" refType="w" fact="0.022"/>
          <dgm:constr type="h" for="ch" forName="textaccent2" refType="h" fact="0.0364"/>
          <dgm:constr type="l" for="ch" forName="imageaccent2" refType="w" fact="0.4914"/>
          <dgm:constr type="t" for="ch" forName="imageaccent2" refType="h" fact="0.6536"/>
          <dgm:constr type="w" for="ch" forName="imageaccent2" refType="w" fact="0.022"/>
          <dgm:constr type="h" for="ch" forName="imageaccent2" refType="h" fact="0.0364"/>
          <dgm:constr type="l" for="ch" forName="textaccent3" refType="w" fact="0.2915"/>
          <dgm:constr type="t" for="ch" forName="textaccent3" refType="h" fact="0.1786"/>
          <dgm:constr type="w" for="ch" forName="textaccent3" refType="w" fact="0.022"/>
          <dgm:constr type="h" for="ch" forName="textaccent3" refType="h" fact="0.0364"/>
          <dgm:constr type="l" for="ch" forName="imageaccent3" refType="w" fact="0.3299"/>
          <dgm:constr type="t" for="ch" forName="imageaccent3" refType="h" fact="0.1376"/>
          <dgm:constr type="w" for="ch" forName="imageaccent3" refType="w" fact="0.022"/>
          <dgm:constr type="h" for="ch" forName="imageaccent3" refType="h" fact="0.0364"/>
          <dgm:constr type="l" for="ch" forName="textaccent4" refType="w" fact="0.65"/>
          <dgm:constr type="t" for="ch" forName="textaccent4" refType="h" fact="0.3096"/>
          <dgm:constr type="w" for="ch" forName="textaccent4" refType="w" fact="0.022"/>
          <dgm:constr type="h" for="ch" forName="textaccent4" refType="h" fact="0.0364"/>
          <dgm:constr type="l" for="ch" forName="imageaccent4" refType="w" fact="0.6859"/>
          <dgm:constr type="t" for="ch" forName="imageaccent4" refType="h" fact="0.3522"/>
          <dgm:constr type="w" for="ch" forName="imageaccent4" refType="w" fact="0.022"/>
          <dgm:constr type="h" for="ch" forName="imageaccent4" refType="h" fact="0.0364"/>
          <dgm:constr type="l" for="ch" forName="textaccent5" refType="w" fact="0.8123"/>
          <dgm:constr type="t" for="ch" forName="textaccent5" refType="h" fact="0.1425"/>
          <dgm:constr type="w" for="ch" forName="textaccent5" refType="w" fact="0.022"/>
          <dgm:constr type="h" for="ch" forName="textaccent5" refType="h" fact="0.0364"/>
          <dgm:constr type="l" for="ch" forName="imageaccent5" refType="w" fact="0.849"/>
          <dgm:constr type="t" for="ch" forName="imageaccent5" refType="h" fact="0.1835"/>
          <dgm:constr type="w" for="ch" forName="imageaccent5" refType="w" fact="0.022"/>
          <dgm:constr type="h" for="ch" forName="imageaccent5" refType="h" fact="0.0364"/>
          <dgm:constr type="l" for="ch" forName="image6" refType="w" fact="0.6491"/>
          <dgm:constr type="t" for="ch" forName="image6" refType="h" fact="0.6894"/>
          <dgm:constr type="w" for="ch" forName="image6" refType="w" fact="0.1886"/>
          <dgm:constr type="h" for="ch" forName="image6" refType="h" fact="0.3106"/>
          <dgm:constr type="l" for="ch" forName="text6" refType="w" fact="0.8114"/>
          <dgm:constr type="t" for="ch" forName="text6" refType="h" fact="0.5194"/>
          <dgm:constr type="w" for="ch" forName="text6" refType="w" fact="0.1886"/>
          <dgm:constr type="h" for="ch" forName="text6" refType="h" fact="0.3106"/>
          <dgm:constr type="l" for="ch" forName="imageaccent6" refType="w" fact="0.8138"/>
          <dgm:constr type="t" for="ch" forName="imageaccent6" refType="h" fact="0.8257"/>
          <dgm:constr type="w" for="ch" forName="imageaccent6" refType="w" fact="0.022"/>
          <dgm:constr type="h" for="ch" forName="imageaccent6" refType="h" fact="0.0364"/>
          <dgm:constr type="l" for="ch" forName="textaccent6" refType="w" fact="0.8488"/>
          <dgm:constr type="t" for="ch" forName="textaccent6" refType="h" fact="0.7914"/>
          <dgm:constr type="w" for="ch" forName="textaccent6" refType="w" fact="0.022"/>
          <dgm:constr type="h" for="ch" forName="textaccent6" refType="h" fact="0.0364"/>
        </dgm:constrLst>
      </dgm:if>
      <dgm:if name="Name8" axis="ch" ptType="node" func="cnt" op="equ" val="7">
        <dgm:alg type="composite">
          <dgm:param type="ar" val="1.6382"/>
        </dgm:alg>
        <dgm:constrLst>
          <dgm:constr type="primFontSz" for="des" ptType="node" op="equ" val="65"/>
          <dgm:constr type="l" for="ch" forName="image4" refType="w" fact="0.6491"/>
          <dgm:constr type="t" for="ch" forName="image4" refType="h" fact="0.2961"/>
          <dgm:constr type="w" for="ch" forName="image4" refType="w" fact="0.1886"/>
          <dgm:constr type="h" for="ch" forName="image4" refType="h" fact="0.2653"/>
          <dgm:constr type="l" for="ch" forName="text5" refType="w" fact="0.6491"/>
          <dgm:constr type="t" for="ch" forName="text5" refType="h" fact="0.0028"/>
          <dgm:constr type="w" for="ch" forName="text5" refType="w" fact="0.1886"/>
          <dgm:constr type="h" for="ch" forName="text5" refType="h" fact="0.2653"/>
          <dgm:constr type="l" for="ch" forName="image5" refType="w" fact="0.8114"/>
          <dgm:constr type="t" for="ch" forName="image5" refType="h" fact="0.1508"/>
          <dgm:constr type="w" for="ch" forName="image5" refType="w" fact="0.1886"/>
          <dgm:constr type="h" for="ch" forName="image5" refType="h" fact="0.2653"/>
          <dgm:constr type="l" for="ch" forName="image2" refType="w" fact="0.4868"/>
          <dgm:constr type="t" for="ch" forName="image2" refType="h" fact="0.4402"/>
          <dgm:constr type="w" for="ch" forName="image2" refType="w" fact="0.1886"/>
          <dgm:constr type="h" for="ch" forName="image2" refType="h" fact="0.2653"/>
          <dgm:constr type="l" for="ch" forName="text4" refType="w" fact="0.4868"/>
          <dgm:constr type="t" for="ch" forName="text4" refType="h" fact="0.1469"/>
          <dgm:constr type="w" for="ch" forName="text4" refType="w" fact="0.1886"/>
          <dgm:constr type="h" for="ch" forName="text4" refType="h" fact="0.2653"/>
          <dgm:constr type="l" for="ch" forName="text2" refType="w" fact="0.3246"/>
          <dgm:constr type="t" for="ch" forName="text2" refType="h" fact="0.2933"/>
          <dgm:constr type="w" for="ch" forName="text2" refType="w" fact="0.1886"/>
          <dgm:constr type="h" for="ch" forName="text2" refType="h" fact="0.2653"/>
          <dgm:constr type="l" for="ch" forName="image3" refType="w" fact="0.3246"/>
          <dgm:constr type="t" for="ch" forName="image3" refType="h" fact="0"/>
          <dgm:constr type="w" for="ch" forName="image3" refType="w" fact="0.1886"/>
          <dgm:constr type="h" for="ch" forName="image3" refType="h" fact="0.2653"/>
          <dgm:constr type="l" for="ch" forName="text1" refType="w" fact="0.1623"/>
          <dgm:constr type="t" for="ch" forName="text1" refType="h" fact="0.4408"/>
          <dgm:constr type="w" for="ch" forName="text1" refType="w" fact="0.1886"/>
          <dgm:constr type="h" for="ch" forName="text1" refType="h" fact="0.2653"/>
          <dgm:constr type="l" for="ch" forName="text3" refType="w" fact="0.1623"/>
          <dgm:constr type="t" for="ch" forName="text3" refType="h" fact="0.1475"/>
          <dgm:constr type="w" for="ch" forName="text3" refType="w" fact="0.1886"/>
          <dgm:constr type="h" for="ch" forName="text3" refType="h" fact="0.2653"/>
          <dgm:constr type="l" for="ch" forName="textaccent1" refType="w" fact="0.1668"/>
          <dgm:constr type="t" for="ch" forName="textaccent1" refType="h" fact="0.5594"/>
          <dgm:constr type="w" for="ch" forName="textaccent1" refType="w" fact="0.022"/>
          <dgm:constr type="h" for="ch" forName="textaccent1" refType="h" fact="0.0311"/>
          <dgm:constr type="l" for="ch" forName="image1" refType="w" fact="0"/>
          <dgm:constr type="t" for="ch" forName="image1" refType="h" fact="0.2941"/>
          <dgm:constr type="w" for="ch" forName="image1" refType="w" fact="0.1886"/>
          <dgm:constr type="h" for="ch" forName="image1" refType="h" fact="0.2653"/>
          <dgm:constr type="l" for="ch" forName="imageaccent1" refType="w" fact="0.1292"/>
          <dgm:constr type="t" for="ch" forName="imageaccent1" refType="h" fact="0.5242"/>
          <dgm:constr type="w" for="ch" forName="imageaccent1" refType="w" fact="0.022"/>
          <dgm:constr type="h" for="ch" forName="imageaccent1" refType="h" fact="0.0311"/>
          <dgm:constr type="l" for="ch" forName="textaccent2" refType="w" fact="0.4544"/>
          <dgm:constr type="t" for="ch" forName="textaccent2" refType="h" fact="0.5228"/>
          <dgm:constr type="w" for="ch" forName="textaccent2" refType="w" fact="0.022"/>
          <dgm:constr type="h" for="ch" forName="textaccent2" refType="h" fact="0.0311"/>
          <dgm:constr type="l" for="ch" forName="imageaccent2" refType="w" fact="0.4914"/>
          <dgm:constr type="t" for="ch" forName="imageaccent2" refType="h" fact="0.5583"/>
          <dgm:constr type="w" for="ch" forName="imageaccent2" refType="w" fact="0.022"/>
          <dgm:constr type="h" for="ch" forName="imageaccent2" refType="h" fact="0.0311"/>
          <dgm:constr type="l" for="ch" forName="textaccent3" refType="w" fact="0.2907"/>
          <dgm:constr type="t" for="ch" forName="textaccent3" refType="h" fact="0.1511"/>
          <dgm:constr type="w" for="ch" forName="textaccent3" refType="w" fact="0.022"/>
          <dgm:constr type="h" for="ch" forName="textaccent3" refType="h" fact="0.0311"/>
          <dgm:constr type="l" for="ch" forName="imageaccent3" refType="w" fact="0.3299"/>
          <dgm:constr type="t" for="ch" forName="imageaccent3" refType="h" fact="0.1175"/>
          <dgm:constr type="w" for="ch" forName="imageaccent3" refType="w" fact="0.022"/>
          <dgm:constr type="h" for="ch" forName="imageaccent3" refType="h" fact="0.0311"/>
          <dgm:constr type="l" for="ch" forName="textaccent4" refType="w" fact="0.65"/>
          <dgm:constr type="t" for="ch" forName="textaccent4" refType="h" fact="0.2645"/>
          <dgm:constr type="w" for="ch" forName="textaccent4" refType="w" fact="0.022"/>
          <dgm:constr type="h" for="ch" forName="textaccent4" refType="h" fact="0.0311"/>
          <dgm:constr type="l" for="ch" forName="imageaccent4" refType="w" fact="0.6859"/>
          <dgm:constr type="t" for="ch" forName="imageaccent4" refType="h" fact="0.3008"/>
          <dgm:constr type="w" for="ch" forName="imageaccent4" refType="w" fact="0.022"/>
          <dgm:constr type="h" for="ch" forName="imageaccent4" refType="h" fact="0.0311"/>
          <dgm:constr type="l" for="ch" forName="textaccent5" refType="w" fact="0.8123"/>
          <dgm:constr type="t" for="ch" forName="textaccent5" refType="h" fact="0.1217"/>
          <dgm:constr type="w" for="ch" forName="textaccent5" refType="w" fact="0.022"/>
          <dgm:constr type="h" for="ch" forName="textaccent5" refType="h" fact="0.0311"/>
          <dgm:constr type="l" for="ch" forName="imageaccent5" refType="w" fact="0.849"/>
          <dgm:constr type="t" for="ch" forName="imageaccent5" refType="h" fact="0.1567"/>
          <dgm:constr type="w" for="ch" forName="imageaccent5" refType="w" fact="0.022"/>
          <dgm:constr type="h" for="ch" forName="imageaccent5" refType="h" fact="0.0311"/>
          <dgm:constr type="l" for="ch" forName="image6" refType="w" fact="0.6491"/>
          <dgm:constr type="t" for="ch" forName="image6" refType="h" fact="0.5889"/>
          <dgm:constr type="w" for="ch" forName="image6" refType="w" fact="0.1886"/>
          <dgm:constr type="h" for="ch" forName="image6" refType="h" fact="0.2653"/>
          <dgm:constr type="l" for="ch" forName="text6" refType="w" fact="0.8114"/>
          <dgm:constr type="t" for="ch" forName="text6" refType="h" fact="0.4436"/>
          <dgm:constr type="w" for="ch" forName="text6" refType="w" fact="0.1886"/>
          <dgm:constr type="h" for="ch" forName="text6" refType="h" fact="0.2653"/>
          <dgm:constr type="l" for="ch" forName="imageaccent6" refType="w" fact="0.8138"/>
          <dgm:constr type="t" for="ch" forName="imageaccent6" refType="h" fact="0.7053"/>
          <dgm:constr type="w" for="ch" forName="imageaccent6" refType="w" fact="0.022"/>
          <dgm:constr type="h" for="ch" forName="imageaccent6" refType="h" fact="0.0311"/>
          <dgm:constr type="l" for="ch" forName="textaccent6" refType="w" fact="0.8488"/>
          <dgm:constr type="t" for="ch" forName="textaccent6" refType="h" fact="0.676"/>
          <dgm:constr type="w" for="ch" forName="textaccent6" refType="w" fact="0.022"/>
          <dgm:constr type="h" for="ch" forName="textaccent6" refType="h" fact="0.0311"/>
          <dgm:constr type="l" for="ch" forName="text7" refType="w" fact="0.3244"/>
          <dgm:constr type="t" for="ch" forName="text7" refType="h" fact="0.5872"/>
          <dgm:constr type="w" for="ch" forName="text7" refType="w" fact="0.1886"/>
          <dgm:constr type="h" for="ch" forName="text7" refType="h" fact="0.2653"/>
          <dgm:constr type="l" for="ch" forName="image7" refType="w" fact="0.1622"/>
          <dgm:constr type="t" for="ch" forName="image7" refType="h" fact="0.7347"/>
          <dgm:constr type="w" for="ch" forName="image7" refType="w" fact="0.1886"/>
          <dgm:constr type="h" for="ch" forName="image7" refType="h" fact="0.2653"/>
          <dgm:constr type="l" for="ch" forName="imageaccent7" refType="w" fact="0.2905"/>
          <dgm:constr type="t" for="ch" forName="imageaccent7" refType="h" fact="0.7384"/>
          <dgm:constr type="w" for="ch" forName="imageaccent7" refType="w" fact="0.022"/>
          <dgm:constr type="h" for="ch" forName="imageaccent7" refType="h" fact="0.0311"/>
          <dgm:constr type="l" for="ch" forName="textaccent7" refType="w" fact="0.3298"/>
          <dgm:constr type="t" for="ch" forName="textaccent7" refType="h" fact="0.7048"/>
          <dgm:constr type="w" for="ch" forName="textaccent7" refType="w" fact="0.022"/>
          <dgm:constr type="h" for="ch" forName="textaccent7" refType="h" fact="0.0311"/>
        </dgm:constrLst>
      </dgm:if>
      <dgm:if name="Name9" axis="ch" ptType="node" func="cnt" op="equ" val="8">
        <dgm:alg type="composite">
          <dgm:param type="ar" val="1.8974"/>
        </dgm:alg>
        <dgm:constrLst>
          <dgm:constr type="primFontSz" for="des" ptType="node" op="equ" val="65"/>
          <dgm:constr type="l" for="ch" forName="image4" refType="w" fact="0.5589"/>
          <dgm:constr type="t" for="ch" forName="image4" refType="h" fact="0.2952"/>
          <dgm:constr type="w" for="ch" forName="image4" refType="w" fact="0.1624"/>
          <dgm:constr type="h" for="ch" forName="image4" refType="h" fact="0.2645"/>
          <dgm:constr type="l" for="ch" forName="text5" refType="w" fact="0.5589"/>
          <dgm:constr type="t" for="ch" forName="text5" refType="h" fact="0.0028"/>
          <dgm:constr type="w" for="ch" forName="text5" refType="w" fact="0.1624"/>
          <dgm:constr type="h" for="ch" forName="text5" refType="h" fact="0.2645"/>
          <dgm:constr type="l" for="ch" forName="image5" refType="w" fact="0.6986"/>
          <dgm:constr type="t" for="ch" forName="image5" refType="h" fact="0.1504"/>
          <dgm:constr type="w" for="ch" forName="image5" refType="w" fact="0.1624"/>
          <dgm:constr type="h" for="ch" forName="image5" refType="h" fact="0.2645"/>
          <dgm:constr type="l" for="ch" forName="image2" refType="w" fact="0.4192"/>
          <dgm:constr type="t" for="ch" forName="image2" refType="h" fact="0.439"/>
          <dgm:constr type="w" for="ch" forName="image2" refType="w" fact="0.1624"/>
          <dgm:constr type="h" for="ch" forName="image2" refType="h" fact="0.2645"/>
          <dgm:constr type="l" for="ch" forName="text4" refType="w" fact="0.4192"/>
          <dgm:constr type="t" for="ch" forName="text4" refType="h" fact="0.1465"/>
          <dgm:constr type="w" for="ch" forName="text4" refType="w" fact="0.1624"/>
          <dgm:constr type="h" for="ch" forName="text4" refType="h" fact="0.2645"/>
          <dgm:constr type="l" for="ch" forName="text2" refType="w" fact="0.2794"/>
          <dgm:constr type="t" for="ch" forName="text2" refType="h" fact="0.2925"/>
          <dgm:constr type="w" for="ch" forName="text2" refType="w" fact="0.1624"/>
          <dgm:constr type="h" for="ch" forName="text2" refType="h" fact="0.2645"/>
          <dgm:constr type="l" for="ch" forName="image3" refType="w" fact="0.2794"/>
          <dgm:constr type="t" for="ch" forName="image3" refType="h" fact="0"/>
          <dgm:constr type="w" for="ch" forName="image3" refType="w" fact="0.1624"/>
          <dgm:constr type="h" for="ch" forName="image3" refType="h" fact="0.2645"/>
          <dgm:constr type="l" for="ch" forName="text1" refType="w" fact="0.1397"/>
          <dgm:constr type="t" for="ch" forName="text1" refType="h" fact="0.4395"/>
          <dgm:constr type="w" for="ch" forName="text1" refType="w" fact="0.1624"/>
          <dgm:constr type="h" for="ch" forName="text1" refType="h" fact="0.2645"/>
          <dgm:constr type="l" for="ch" forName="text3" refType="w" fact="0.1397"/>
          <dgm:constr type="t" for="ch" forName="text3" refType="h" fact="0.1471"/>
          <dgm:constr type="w" for="ch" forName="text3" refType="w" fact="0.1624"/>
          <dgm:constr type="h" for="ch" forName="text3" refType="h" fact="0.2645"/>
          <dgm:constr type="l" for="ch" forName="textaccent1" refType="w" fact="0.1436"/>
          <dgm:constr type="t" for="ch" forName="textaccent1" refType="h" fact="0.5578"/>
          <dgm:constr type="w" for="ch" forName="textaccent1" refType="w" fact="0.0189"/>
          <dgm:constr type="h" for="ch" forName="textaccent1" refType="h" fact="0.031"/>
          <dgm:constr type="l" for="ch" forName="image1" refType="w" fact="0"/>
          <dgm:constr type="t" for="ch" forName="image1" refType="h" fact="0.2933"/>
          <dgm:constr type="w" for="ch" forName="image1" refType="w" fact="0.1624"/>
          <dgm:constr type="h" for="ch" forName="image1" refType="h" fact="0.2645"/>
          <dgm:constr type="l" for="ch" forName="imageaccent1" refType="w" fact="0.1112"/>
          <dgm:constr type="t" for="ch" forName="imageaccent1" refType="h" fact="0.5227"/>
          <dgm:constr type="w" for="ch" forName="imageaccent1" refType="w" fact="0.0189"/>
          <dgm:constr type="h" for="ch" forName="imageaccent1" refType="h" fact="0.031"/>
          <dgm:constr type="l" for="ch" forName="textaccent2" refType="w" fact="0.3912"/>
          <dgm:constr type="t" for="ch" forName="textaccent2" refType="h" fact="0.5213"/>
          <dgm:constr type="w" for="ch" forName="textaccent2" refType="w" fact="0.0189"/>
          <dgm:constr type="h" for="ch" forName="textaccent2" refType="h" fact="0.031"/>
          <dgm:constr type="l" for="ch" forName="imageaccent2" refType="w" fact="0.4231"/>
          <dgm:constr type="t" for="ch" forName="imageaccent2" refType="h" fact="0.5567"/>
          <dgm:constr type="w" for="ch" forName="imageaccent2" refType="w" fact="0.0189"/>
          <dgm:constr type="h" for="ch" forName="imageaccent2" refType="h" fact="0.031"/>
          <dgm:constr type="l" for="ch" forName="textaccent3" refType="w" fact="0.2502"/>
          <dgm:constr type="t" for="ch" forName="textaccent3" refType="h" fact="0.1507"/>
          <dgm:constr type="w" for="ch" forName="textaccent3" refType="w" fact="0.0189"/>
          <dgm:constr type="h" for="ch" forName="textaccent3" refType="h" fact="0.031"/>
          <dgm:constr type="l" for="ch" forName="imageaccent3" refType="w" fact="0.2841"/>
          <dgm:constr type="t" for="ch" forName="imageaccent3" refType="h" fact="0.1172"/>
          <dgm:constr type="w" for="ch" forName="imageaccent3" refType="w" fact="0.0189"/>
          <dgm:constr type="h" for="ch" forName="imageaccent3" refType="h" fact="0.031"/>
          <dgm:constr type="l" for="ch" forName="textaccent4" refType="w" fact="0.5596"/>
          <dgm:constr type="t" for="ch" forName="textaccent4" refType="h" fact="0.2637"/>
          <dgm:constr type="w" for="ch" forName="textaccent4" refType="w" fact="0.0189"/>
          <dgm:constr type="h" for="ch" forName="textaccent4" refType="h" fact="0.031"/>
          <dgm:constr type="l" for="ch" forName="imageaccent4" refType="w" fact="0.5905"/>
          <dgm:constr type="t" for="ch" forName="imageaccent4" refType="h" fact="0.3"/>
          <dgm:constr type="w" for="ch" forName="imageaccent4" refType="w" fact="0.0189"/>
          <dgm:constr type="h" for="ch" forName="imageaccent4" refType="h" fact="0.031"/>
          <dgm:constr type="l" for="ch" forName="textaccent5" refType="w" fact="0.6993"/>
          <dgm:constr type="t" for="ch" forName="textaccent5" refType="h" fact="0.1214"/>
          <dgm:constr type="w" for="ch" forName="textaccent5" refType="w" fact="0.0189"/>
          <dgm:constr type="h" for="ch" forName="textaccent5" refType="h" fact="0.031"/>
          <dgm:constr type="l" for="ch" forName="imageaccent5" refType="w" fact="0.731"/>
          <dgm:constr type="t" for="ch" forName="imageaccent5" refType="h" fact="0.1563"/>
          <dgm:constr type="w" for="ch" forName="imageaccent5" refType="w" fact="0.0189"/>
          <dgm:constr type="h" for="ch" forName="imageaccent5" refType="h" fact="0.031"/>
          <dgm:constr type="l" for="ch" forName="image6" refType="w" fact="0.5589"/>
          <dgm:constr type="t" for="ch" forName="image6" refType="h" fact="0.5872"/>
          <dgm:constr type="w" for="ch" forName="image6" refType="w" fact="0.1624"/>
          <dgm:constr type="h" for="ch" forName="image6" refType="h" fact="0.2645"/>
          <dgm:constr type="l" for="ch" forName="text6" refType="w" fact="0.6986"/>
          <dgm:constr type="t" for="ch" forName="text6" refType="h" fact="0.4424"/>
          <dgm:constr type="w" for="ch" forName="text6" refType="w" fact="0.1624"/>
          <dgm:constr type="h" for="ch" forName="text6" refType="h" fact="0.2645"/>
          <dgm:constr type="l" for="ch" forName="imageaccent6" refType="w" fact="0.7007"/>
          <dgm:constr type="t" for="ch" forName="imageaccent6" refType="h" fact="0.7033"/>
          <dgm:constr type="w" for="ch" forName="imageaccent6" refType="w" fact="0.0189"/>
          <dgm:constr type="h" for="ch" forName="imageaccent6" refType="h" fact="0.031"/>
          <dgm:constr type="l" for="ch" forName="textaccent6" refType="w" fact="0.7308"/>
          <dgm:constr type="t" for="ch" forName="textaccent6" refType="h" fact="0.6741"/>
          <dgm:constr type="w" for="ch" forName="textaccent6" refType="w" fact="0.0189"/>
          <dgm:constr type="h" for="ch" forName="textaccent6" refType="h" fact="0.031"/>
          <dgm:constr type="l" for="ch" forName="text7" refType="w" fact="0.2793"/>
          <dgm:constr type="t" for="ch" forName="text7" refType="h" fact="0.5856"/>
          <dgm:constr type="w" for="ch" forName="text7" refType="w" fact="0.1624"/>
          <dgm:constr type="h" for="ch" forName="text7" refType="h" fact="0.2645"/>
          <dgm:constr type="l" for="ch" forName="image7" refType="w" fact="0.1396"/>
          <dgm:constr type="t" for="ch" forName="image7" refType="h" fact="0.7326"/>
          <dgm:constr type="w" for="ch" forName="image7" refType="w" fact="0.1624"/>
          <dgm:constr type="h" for="ch" forName="image7" refType="h" fact="0.2645"/>
          <dgm:constr type="l" for="ch" forName="imageaccent7" refType="w" fact="0.2501"/>
          <dgm:constr type="t" for="ch" forName="imageaccent7" refType="h" fact="0.7363"/>
          <dgm:constr type="w" for="ch" forName="imageaccent7" refType="w" fact="0.0189"/>
          <dgm:constr type="h" for="ch" forName="imageaccent7" refType="h" fact="0.031"/>
          <dgm:constr type="l" for="ch" forName="textaccent7" refType="w" fact="0.284"/>
          <dgm:constr type="t" for="ch" forName="textaccent7" refType="h" fact="0.7028"/>
          <dgm:constr type="w" for="ch" forName="textaccent7" refType="w" fact="0.0189"/>
          <dgm:constr type="h" for="ch" forName="textaccent7" refType="h" fact="0.031"/>
          <dgm:constr type="l" for="ch" forName="image8" refType="w" fact="0.6979"/>
          <dgm:constr type="t" for="ch" forName="image8" refType="h" fact="0.7355"/>
          <dgm:constr type="w" for="ch" forName="image8" refType="w" fact="0.1624"/>
          <dgm:constr type="h" for="ch" forName="image8" refType="h" fact="0.2645"/>
          <dgm:constr type="l" for="ch" forName="text8" refType="w" fact="0.8376"/>
          <dgm:constr type="t" for="ch" forName="text8" refType="h" fact="0.5906"/>
          <dgm:constr type="w" for="ch" forName="text8" refType="w" fact="0.1624"/>
          <dgm:constr type="h" for="ch" forName="text8" refType="h" fact="0.2645"/>
          <dgm:constr type="l" for="ch" forName="imageaccent8" refType="w" fact="0.8397"/>
          <dgm:constr type="t" for="ch" forName="imageaccent8" refType="h" fact="0.8516"/>
          <dgm:constr type="w" for="ch" forName="imageaccent8" refType="w" fact="0.0189"/>
          <dgm:constr type="h" for="ch" forName="imageaccent8" refType="h" fact="0.031"/>
          <dgm:constr type="l" for="ch" forName="textaccent8" refType="w" fact="0.8698"/>
          <dgm:constr type="t" for="ch" forName="textaccent8" refType="h" fact="0.8223"/>
          <dgm:constr type="w" for="ch" forName="textaccent8" refType="w" fact="0.0189"/>
          <dgm:constr type="h" for="ch" forName="textaccent8" refType="h" fact="0.031"/>
        </dgm:constrLst>
      </dgm:if>
      <dgm:if name="Name10" axis="ch" ptType="node" func="cnt" op="equ" val="9">
        <dgm:alg type="composite">
          <dgm:param type="ar" val="1.8986"/>
        </dgm:alg>
        <dgm:constrLst>
          <dgm:constr type="primFontSz" for="des" ptType="node" op="equ" val="65"/>
          <dgm:constr type="l" for="ch" forName="image4" refType="w" fact="0.5585"/>
          <dgm:constr type="t" for="ch" forName="image4" refType="h" fact="0.2952"/>
          <dgm:constr type="w" for="ch" forName="image4" refType="w" fact="0.1623"/>
          <dgm:constr type="h" for="ch" forName="image4" refType="h" fact="0.2645"/>
          <dgm:constr type="l" for="ch" forName="text5" refType="w" fact="0.5585"/>
          <dgm:constr type="t" for="ch" forName="text5" refType="h" fact="0.0028"/>
          <dgm:constr type="w" for="ch" forName="text5" refType="w" fact="0.1623"/>
          <dgm:constr type="h" for="ch" forName="text5" refType="h" fact="0.2645"/>
          <dgm:constr type="l" for="ch" forName="image5" refType="w" fact="0.6982"/>
          <dgm:constr type="t" for="ch" forName="image5" refType="h" fact="0.1504"/>
          <dgm:constr type="w" for="ch" forName="image5" refType="w" fact="0.1623"/>
          <dgm:constr type="h" for="ch" forName="image5" refType="h" fact="0.2645"/>
          <dgm:constr type="l" for="ch" forName="image2" refType="w" fact="0.4189"/>
          <dgm:constr type="t" for="ch" forName="image2" refType="h" fact="0.439"/>
          <dgm:constr type="w" for="ch" forName="image2" refType="w" fact="0.1623"/>
          <dgm:constr type="h" for="ch" forName="image2" refType="h" fact="0.2645"/>
          <dgm:constr type="l" for="ch" forName="text4" refType="w" fact="0.4189"/>
          <dgm:constr type="t" for="ch" forName="text4" refType="h" fact="0.1465"/>
          <dgm:constr type="w" for="ch" forName="text4" refType="w" fact="0.1623"/>
          <dgm:constr type="h" for="ch" forName="text4" refType="h" fact="0.2645"/>
          <dgm:constr type="l" for="ch" forName="text2" refType="w" fact="0.2793"/>
          <dgm:constr type="t" for="ch" forName="text2" refType="h" fact="0.2925"/>
          <dgm:constr type="w" for="ch" forName="text2" refType="w" fact="0.1623"/>
          <dgm:constr type="h" for="ch" forName="text2" refType="h" fact="0.2645"/>
          <dgm:constr type="l" for="ch" forName="image3" refType="w" fact="0.2793"/>
          <dgm:constr type="t" for="ch" forName="image3" refType="h" fact="0"/>
          <dgm:constr type="w" for="ch" forName="image3" refType="w" fact="0.1623"/>
          <dgm:constr type="h" for="ch" forName="image3" refType="h" fact="0.2645"/>
          <dgm:constr type="l" for="ch" forName="text1" refType="w" fact="0.1396"/>
          <dgm:constr type="t" for="ch" forName="text1" refType="h" fact="0.4395"/>
          <dgm:constr type="w" for="ch" forName="text1" refType="w" fact="0.1623"/>
          <dgm:constr type="h" for="ch" forName="text1" refType="h" fact="0.2645"/>
          <dgm:constr type="l" for="ch" forName="text3" refType="w" fact="0.1396"/>
          <dgm:constr type="t" for="ch" forName="text3" refType="h" fact="0.1471"/>
          <dgm:constr type="w" for="ch" forName="text3" refType="w" fact="0.1623"/>
          <dgm:constr type="h" for="ch" forName="text3" refType="h" fact="0.2645"/>
          <dgm:constr type="l" for="ch" forName="textaccent1" refType="w" fact="0.1435"/>
          <dgm:constr type="t" for="ch" forName="textaccent1" refType="h" fact="0.5578"/>
          <dgm:constr type="w" for="ch" forName="textaccent1" refType="w" fact="0.0189"/>
          <dgm:constr type="h" for="ch" forName="textaccent1" refType="h" fact="0.031"/>
          <dgm:constr type="l" for="ch" forName="image1" refType="w" fact="0"/>
          <dgm:constr type="t" for="ch" forName="image1" refType="h" fact="0.2933"/>
          <dgm:constr type="w" for="ch" forName="image1" refType="w" fact="0.1623"/>
          <dgm:constr type="h" for="ch" forName="image1" refType="h" fact="0.2645"/>
          <dgm:constr type="l" for="ch" forName="imageaccent1" refType="w" fact="0.1111"/>
          <dgm:constr type="t" for="ch" forName="imageaccent1" refType="h" fact="0.5227"/>
          <dgm:constr type="w" for="ch" forName="imageaccent1" refType="w" fact="0.0189"/>
          <dgm:constr type="h" for="ch" forName="imageaccent1" refType="h" fact="0.031"/>
          <dgm:constr type="l" for="ch" forName="textaccent2" refType="w" fact="0.391"/>
          <dgm:constr type="t" for="ch" forName="textaccent2" refType="h" fact="0.5213"/>
          <dgm:constr type="w" for="ch" forName="textaccent2" refType="w" fact="0.0189"/>
          <dgm:constr type="h" for="ch" forName="textaccent2" refType="h" fact="0.031"/>
          <dgm:constr type="l" for="ch" forName="imageaccent2" refType="w" fact="0.4228"/>
          <dgm:constr type="t" for="ch" forName="imageaccent2" refType="h" fact="0.5567"/>
          <dgm:constr type="w" for="ch" forName="imageaccent2" refType="w" fact="0.0189"/>
          <dgm:constr type="h" for="ch" forName="imageaccent2" refType="h" fact="0.031"/>
          <dgm:constr type="l" for="ch" forName="textaccent3" refType="w" fact="0.2501"/>
          <dgm:constr type="t" for="ch" forName="textaccent3" refType="h" fact="0.1507"/>
          <dgm:constr type="w" for="ch" forName="textaccent3" refType="w" fact="0.0189"/>
          <dgm:constr type="h" for="ch" forName="textaccent3" refType="h" fact="0.031"/>
          <dgm:constr type="l" for="ch" forName="imageaccent3" refType="w" fact="0.2839"/>
          <dgm:constr type="t" for="ch" forName="imageaccent3" refType="h" fact="0.1172"/>
          <dgm:constr type="w" for="ch" forName="imageaccent3" refType="w" fact="0.0189"/>
          <dgm:constr type="h" for="ch" forName="imageaccent3" refType="h" fact="0.031"/>
          <dgm:constr type="l" for="ch" forName="textaccent4" refType="w" fact="0.5593"/>
          <dgm:constr type="t" for="ch" forName="textaccent4" refType="h" fact="0.2637"/>
          <dgm:constr type="w" for="ch" forName="textaccent4" refType="w" fact="0.0189"/>
          <dgm:constr type="h" for="ch" forName="textaccent4" refType="h" fact="0.031"/>
          <dgm:constr type="l" for="ch" forName="imageaccent4" refType="w" fact="0.5901"/>
          <dgm:constr type="t" for="ch" forName="imageaccent4" refType="h" fact="0.3"/>
          <dgm:constr type="w" for="ch" forName="imageaccent4" refType="w" fact="0.0189"/>
          <dgm:constr type="h" for="ch" forName="imageaccent4" refType="h" fact="0.031"/>
          <dgm:constr type="l" for="ch" forName="textaccent5" refType="w" fact="0.6989"/>
          <dgm:constr type="t" for="ch" forName="textaccent5" refType="h" fact="0.1214"/>
          <dgm:constr type="w" for="ch" forName="textaccent5" refType="w" fact="0.0189"/>
          <dgm:constr type="h" for="ch" forName="textaccent5" refType="h" fact="0.031"/>
          <dgm:constr type="l" for="ch" forName="imageaccent5" refType="w" fact="0.7305"/>
          <dgm:constr type="t" for="ch" forName="imageaccent5" refType="h" fact="0.1563"/>
          <dgm:constr type="w" for="ch" forName="imageaccent5" refType="w" fact="0.0189"/>
          <dgm:constr type="h" for="ch" forName="imageaccent5" refType="h" fact="0.031"/>
          <dgm:constr type="l" for="ch" forName="image6" refType="w" fact="0.5585"/>
          <dgm:constr type="t" for="ch" forName="image6" refType="h" fact="0.5872"/>
          <dgm:constr type="w" for="ch" forName="image6" refType="w" fact="0.1623"/>
          <dgm:constr type="h" for="ch" forName="image6" refType="h" fact="0.2645"/>
          <dgm:constr type="l" for="ch" forName="text6" refType="w" fact="0.6982"/>
          <dgm:constr type="t" for="ch" forName="text6" refType="h" fact="0.4424"/>
          <dgm:constr type="w" for="ch" forName="text6" refType="w" fact="0.1623"/>
          <dgm:constr type="h" for="ch" forName="text6" refType="h" fact="0.2645"/>
          <dgm:constr type="l" for="ch" forName="imageaccent6" refType="w" fact="0.7002"/>
          <dgm:constr type="t" for="ch" forName="imageaccent6" refType="h" fact="0.7033"/>
          <dgm:constr type="w" for="ch" forName="imageaccent6" refType="w" fact="0.0189"/>
          <dgm:constr type="h" for="ch" forName="imageaccent6" refType="h" fact="0.031"/>
          <dgm:constr type="l" for="ch" forName="textaccent6" refType="w" fact="0.7303"/>
          <dgm:constr type="t" for="ch" forName="textaccent6" refType="h" fact="0.6741"/>
          <dgm:constr type="w" for="ch" forName="textaccent6" refType="w" fact="0.0189"/>
          <dgm:constr type="h" for="ch" forName="textaccent6" refType="h" fact="0.031"/>
          <dgm:constr type="l" for="ch" forName="text7" refType="w" fact="0.2792"/>
          <dgm:constr type="t" for="ch" forName="text7" refType="h" fact="0.5856"/>
          <dgm:constr type="w" for="ch" forName="text7" refType="w" fact="0.1623"/>
          <dgm:constr type="h" for="ch" forName="text7" refType="h" fact="0.2645"/>
          <dgm:constr type="l" for="ch" forName="image7" refType="w" fact="0.1395"/>
          <dgm:constr type="t" for="ch" forName="image7" refType="h" fact="0.7326"/>
          <dgm:constr type="w" for="ch" forName="image7" refType="w" fact="0.1623"/>
          <dgm:constr type="h" for="ch" forName="image7" refType="h" fact="0.2645"/>
          <dgm:constr type="l" for="ch" forName="imageaccent7" refType="w" fact="0.25"/>
          <dgm:constr type="t" for="ch" forName="imageaccent7" refType="h" fact="0.7363"/>
          <dgm:constr type="w" for="ch" forName="imageaccent7" refType="w" fact="0.0189"/>
          <dgm:constr type="h" for="ch" forName="imageaccent7" refType="h" fact="0.031"/>
          <dgm:constr type="l" for="ch" forName="textaccent7" refType="w" fact="0.2838"/>
          <dgm:constr type="t" for="ch" forName="textaccent7" refType="h" fact="0.7028"/>
          <dgm:constr type="w" for="ch" forName="textaccent7" refType="w" fact="0.0189"/>
          <dgm:constr type="h" for="ch" forName="textaccent7" refType="h" fact="0.031"/>
          <dgm:constr type="l" for="ch" forName="image8" refType="w" fact="0.6975"/>
          <dgm:constr type="t" for="ch" forName="image8" refType="h" fact="0.7355"/>
          <dgm:constr type="w" for="ch" forName="image8" refType="w" fact="0.1623"/>
          <dgm:constr type="h" for="ch" forName="image8" refType="h" fact="0.2645"/>
          <dgm:constr type="l" for="ch" forName="text8" refType="w" fact="0.8371"/>
          <dgm:constr type="t" for="ch" forName="text8" refType="h" fact="0.5906"/>
          <dgm:constr type="w" for="ch" forName="text8" refType="w" fact="0.1623"/>
          <dgm:constr type="h" for="ch" forName="text8" refType="h" fact="0.2645"/>
          <dgm:constr type="l" for="ch" forName="imageaccent8" refType="w" fact="0.8392"/>
          <dgm:constr type="t" for="ch" forName="imageaccent8" refType="h" fact="0.8516"/>
          <dgm:constr type="w" for="ch" forName="imageaccent8" refType="w" fact="0.0189"/>
          <dgm:constr type="h" for="ch" forName="imageaccent8" refType="h" fact="0.031"/>
          <dgm:constr type="l" for="ch" forName="textaccent8" refType="w" fact="0.8693"/>
          <dgm:constr type="t" for="ch" forName="textaccent8" refType="h" fact="0.8223"/>
          <dgm:constr type="w" for="ch" forName="textaccent8" refType="w" fact="0.0189"/>
          <dgm:constr type="h" for="ch" forName="textaccent8" refType="h" fact="0.031"/>
          <dgm:constr type="l" for="ch" forName="text9" refType="w" fact="0.8377"/>
          <dgm:constr type="t" for="ch" forName="text9" refType="h" fact="0.0057"/>
          <dgm:constr type="w" for="ch" forName="text9" refType="w" fact="0.1623"/>
          <dgm:constr type="h" for="ch" forName="text9" refType="h" fact="0.2645"/>
          <dgm:constr type="l" for="ch" forName="textaccent9" refType="w" fact="0.95"/>
          <dgm:constr type="t" for="ch" forName="textaccent9" refType="h" fact="0.2383"/>
          <dgm:constr type="w" for="ch" forName="textaccent9" refType="w" fact="0.0189"/>
          <dgm:constr type="h" for="ch" forName="textaccent9" refType="h" fact="0.031"/>
          <dgm:constr type="l" for="ch" forName="image9" refType="w" fact="0.8377"/>
          <dgm:constr type="t" for="ch" forName="image9" refType="h" fact="0.2977"/>
          <dgm:constr type="w" for="ch" forName="image9" refType="w" fact="0.1623"/>
          <dgm:constr type="h" for="ch" forName="image9" refType="h" fact="0.2645"/>
          <dgm:constr type="l" for="ch" forName="imageaccent9" refType="w" fact="0.95"/>
          <dgm:constr type="t" for="ch" forName="imageaccent9" refType="h" fact="0.2993"/>
          <dgm:constr type="w" for="ch" forName="imageaccent9" refType="w" fact="0.0189"/>
          <dgm:constr type="h" for="ch" forName="imageaccent9" refType="h" fact="0.031"/>
        </dgm:constrLst>
      </dgm:if>
      <dgm:if name="Name11" axis="ch" ptType="node" func="cnt" op="equ" val="10">
        <dgm:alg type="composite">
          <dgm:param type="ar" val="1.6608"/>
        </dgm:alg>
        <dgm:constrLst>
          <dgm:constr type="primFontSz" for="des" ptType="node" op="equ" val="65"/>
          <dgm:constr type="l" for="ch" forName="image4" refType="w" fact="0.5585"/>
          <dgm:constr type="t" for="ch" forName="image4" refType="h" fact="0.2583"/>
          <dgm:constr type="w" for="ch" forName="image4" refType="w" fact="0.1623"/>
          <dgm:constr type="h" for="ch" forName="image4" refType="h" fact="0.2314"/>
          <dgm:constr type="l" for="ch" forName="text5" refType="w" fact="0.5585"/>
          <dgm:constr type="t" for="ch" forName="text5" refType="h" fact="0.0024"/>
          <dgm:constr type="w" for="ch" forName="text5" refType="w" fact="0.1623"/>
          <dgm:constr type="h" for="ch" forName="text5" refType="h" fact="0.2314"/>
          <dgm:constr type="l" for="ch" forName="image5" refType="w" fact="0.6982"/>
          <dgm:constr type="t" for="ch" forName="image5" refType="h" fact="0.1316"/>
          <dgm:constr type="w" for="ch" forName="image5" refType="w" fact="0.1623"/>
          <dgm:constr type="h" for="ch" forName="image5" refType="h" fact="0.2314"/>
          <dgm:constr type="l" for="ch" forName="image2" refType="w" fact="0.4189"/>
          <dgm:constr type="t" for="ch" forName="image2" refType="h" fact="0.384"/>
          <dgm:constr type="w" for="ch" forName="image2" refType="w" fact="0.1623"/>
          <dgm:constr type="h" for="ch" forName="image2" refType="h" fact="0.2314"/>
          <dgm:constr type="l" for="ch" forName="text4" refType="w" fact="0.4189"/>
          <dgm:constr type="t" for="ch" forName="text4" refType="h" fact="0.1282"/>
          <dgm:constr type="w" for="ch" forName="text4" refType="w" fact="0.1623"/>
          <dgm:constr type="h" for="ch" forName="text4" refType="h" fact="0.2314"/>
          <dgm:constr type="l" for="ch" forName="text2" refType="w" fact="0.2793"/>
          <dgm:constr type="t" for="ch" forName="text2" refType="h" fact="0.2558"/>
          <dgm:constr type="w" for="ch" forName="text2" refType="w" fact="0.1623"/>
          <dgm:constr type="h" for="ch" forName="text2" refType="h" fact="0.2314"/>
          <dgm:constr type="l" for="ch" forName="image3" refType="w" fact="0.2793"/>
          <dgm:constr type="t" for="ch" forName="image3" refType="h" fact="0"/>
          <dgm:constr type="w" for="ch" forName="image3" refType="w" fact="0.1623"/>
          <dgm:constr type="h" for="ch" forName="image3" refType="h" fact="0.2314"/>
          <dgm:constr type="l" for="ch" forName="text1" refType="w" fact="0.1396"/>
          <dgm:constr type="t" for="ch" forName="text1" refType="h" fact="0.3845"/>
          <dgm:constr type="w" for="ch" forName="text1" refType="w" fact="0.1623"/>
          <dgm:constr type="h" for="ch" forName="text1" refType="h" fact="0.2314"/>
          <dgm:constr type="l" for="ch" forName="text3" refType="w" fact="0.1396"/>
          <dgm:constr type="t" for="ch" forName="text3" refType="h" fact="0.1286"/>
          <dgm:constr type="w" for="ch" forName="text3" refType="w" fact="0.1623"/>
          <dgm:constr type="h" for="ch" forName="text3" refType="h" fact="0.2314"/>
          <dgm:constr type="l" for="ch" forName="textaccent1" refType="w" fact="0.1435"/>
          <dgm:constr type="t" for="ch" forName="textaccent1" refType="h" fact="0.488"/>
          <dgm:constr type="w" for="ch" forName="textaccent1" refType="w" fact="0.0189"/>
          <dgm:constr type="h" for="ch" forName="textaccent1" refType="h" fact="0.0271"/>
          <dgm:constr type="l" for="ch" forName="image1" refType="w" fact="0"/>
          <dgm:constr type="t" for="ch" forName="image1" refType="h" fact="0.2566"/>
          <dgm:constr type="w" for="ch" forName="image1" refType="w" fact="0.1623"/>
          <dgm:constr type="h" for="ch" forName="image1" refType="h" fact="0.2314"/>
          <dgm:constr type="l" for="ch" forName="imageaccent1" refType="w" fact="0.1111"/>
          <dgm:constr type="t" for="ch" forName="imageaccent1" refType="h" fact="0.4572"/>
          <dgm:constr type="w" for="ch" forName="imageaccent1" refType="w" fact="0.0189"/>
          <dgm:constr type="h" for="ch" forName="imageaccent1" refType="h" fact="0.0271"/>
          <dgm:constr type="l" for="ch" forName="textaccent2" refType="w" fact="0.391"/>
          <dgm:constr type="t" for="ch" forName="textaccent2" refType="h" fact="0.456"/>
          <dgm:constr type="w" for="ch" forName="textaccent2" refType="w" fact="0.0189"/>
          <dgm:constr type="h" for="ch" forName="textaccent2" refType="h" fact="0.0271"/>
          <dgm:constr type="l" for="ch" forName="imageaccent2" refType="w" fact="0.4228"/>
          <dgm:constr type="t" for="ch" forName="imageaccent2" refType="h" fact="0.487"/>
          <dgm:constr type="w" for="ch" forName="imageaccent2" refType="w" fact="0.0189"/>
          <dgm:constr type="h" for="ch" forName="imageaccent2" refType="h" fact="0.0271"/>
          <dgm:constr type="l" for="ch" forName="textaccent3" refType="w" fact="0.2501"/>
          <dgm:constr type="t" for="ch" forName="textaccent3" refType="h" fact="0.1318"/>
          <dgm:constr type="w" for="ch" forName="textaccent3" refType="w" fact="0.0189"/>
          <dgm:constr type="h" for="ch" forName="textaccent3" refType="h" fact="0.0271"/>
          <dgm:constr type="l" for="ch" forName="imageaccent3" refType="w" fact="0.2839"/>
          <dgm:constr type="t" for="ch" forName="imageaccent3" refType="h" fact="0.1025"/>
          <dgm:constr type="w" for="ch" forName="imageaccent3" refType="w" fact="0.0189"/>
          <dgm:constr type="h" for="ch" forName="imageaccent3" refType="h" fact="0.0271"/>
          <dgm:constr type="l" for="ch" forName="textaccent4" refType="w" fact="0.5593"/>
          <dgm:constr type="t" for="ch" forName="textaccent4" refType="h" fact="0.2307"/>
          <dgm:constr type="w" for="ch" forName="textaccent4" refType="w" fact="0.0189"/>
          <dgm:constr type="h" for="ch" forName="textaccent4" refType="h" fact="0.0271"/>
          <dgm:constr type="l" for="ch" forName="imageaccent4" refType="w" fact="0.5901"/>
          <dgm:constr type="t" for="ch" forName="imageaccent4" refType="h" fact="0.2624"/>
          <dgm:constr type="w" for="ch" forName="imageaccent4" refType="w" fact="0.0189"/>
          <dgm:constr type="h" for="ch" forName="imageaccent4" refType="h" fact="0.0271"/>
          <dgm:constr type="l" for="ch" forName="textaccent5" refType="w" fact="0.6989"/>
          <dgm:constr type="t" for="ch" forName="textaccent5" refType="h" fact="0.1062"/>
          <dgm:constr type="w" for="ch" forName="textaccent5" refType="w" fact="0.0189"/>
          <dgm:constr type="h" for="ch" forName="textaccent5" refType="h" fact="0.0271"/>
          <dgm:constr type="l" for="ch" forName="imageaccent5" refType="w" fact="0.7305"/>
          <dgm:constr type="t" for="ch" forName="imageaccent5" refType="h" fact="0.1367"/>
          <dgm:constr type="w" for="ch" forName="imageaccent5" refType="w" fact="0.0189"/>
          <dgm:constr type="h" for="ch" forName="imageaccent5" refType="h" fact="0.0271"/>
          <dgm:constr type="l" for="ch" forName="image6" refType="w" fact="0.5585"/>
          <dgm:constr type="t" for="ch" forName="image6" refType="h" fact="0.5137"/>
          <dgm:constr type="w" for="ch" forName="image6" refType="w" fact="0.1623"/>
          <dgm:constr type="h" for="ch" forName="image6" refType="h" fact="0.2314"/>
          <dgm:constr type="l" for="ch" forName="text6" refType="w" fact="0.6982"/>
          <dgm:constr type="t" for="ch" forName="text6" refType="h" fact="0.387"/>
          <dgm:constr type="w" for="ch" forName="text6" refType="w" fact="0.1623"/>
          <dgm:constr type="h" for="ch" forName="text6" refType="h" fact="0.2314"/>
          <dgm:constr type="l" for="ch" forName="imageaccent6" refType="w" fact="0.7002"/>
          <dgm:constr type="t" for="ch" forName="imageaccent6" refType="h" fact="0.6152"/>
          <dgm:constr type="w" for="ch" forName="imageaccent6" refType="w" fact="0.0189"/>
          <dgm:constr type="h" for="ch" forName="imageaccent6" refType="h" fact="0.0271"/>
          <dgm:constr type="l" for="ch" forName="textaccent6" refType="w" fact="0.7303"/>
          <dgm:constr type="t" for="ch" forName="textaccent6" refType="h" fact="0.5897"/>
          <dgm:constr type="w" for="ch" forName="textaccent6" refType="w" fact="0.0189"/>
          <dgm:constr type="h" for="ch" forName="textaccent6" refType="h" fact="0.0271"/>
          <dgm:constr type="l" for="ch" forName="text7" refType="w" fact="0.2792"/>
          <dgm:constr type="t" for="ch" forName="text7" refType="h" fact="0.5122"/>
          <dgm:constr type="w" for="ch" forName="text7" refType="w" fact="0.1623"/>
          <dgm:constr type="h" for="ch" forName="text7" refType="h" fact="0.2314"/>
          <dgm:constr type="l" for="ch" forName="image7" refType="w" fact="0.1395"/>
          <dgm:constr type="t" for="ch" forName="image7" refType="h" fact="0.6409"/>
          <dgm:constr type="w" for="ch" forName="image7" refType="w" fact="0.1623"/>
          <dgm:constr type="h" for="ch" forName="image7" refType="h" fact="0.2314"/>
          <dgm:constr type="l" for="ch" forName="imageaccent7" refType="w" fact="0.25"/>
          <dgm:constr type="t" for="ch" forName="imageaccent7" refType="h" fact="0.6441"/>
          <dgm:constr type="w" for="ch" forName="imageaccent7" refType="w" fact="0.0189"/>
          <dgm:constr type="h" for="ch" forName="imageaccent7" refType="h" fact="0.0271"/>
          <dgm:constr type="l" for="ch" forName="textaccent7" refType="w" fact="0.2838"/>
          <dgm:constr type="t" for="ch" forName="textaccent7" refType="h" fact="0.6148"/>
          <dgm:constr type="w" for="ch" forName="textaccent7" refType="w" fact="0.0189"/>
          <dgm:constr type="h" for="ch" forName="textaccent7" refType="h" fact="0.0271"/>
          <dgm:constr type="l" for="ch" forName="image8" refType="w" fact="0.6975"/>
          <dgm:constr type="t" for="ch" forName="image8" refType="h" fact="0.6433"/>
          <dgm:constr type="w" for="ch" forName="image8" refType="w" fact="0.1623"/>
          <dgm:constr type="h" for="ch" forName="image8" refType="h" fact="0.2314"/>
          <dgm:constr type="l" for="ch" forName="text8" refType="w" fact="0.8371"/>
          <dgm:constr type="t" for="ch" forName="text8" refType="h" fact="0.5167"/>
          <dgm:constr type="w" for="ch" forName="text8" refType="w" fact="0.1623"/>
          <dgm:constr type="h" for="ch" forName="text8" refType="h" fact="0.2314"/>
          <dgm:constr type="l" for="ch" forName="imageaccent8" refType="w" fact="0.8392"/>
          <dgm:constr type="t" for="ch" forName="imageaccent8" refType="h" fact="0.7449"/>
          <dgm:constr type="w" for="ch" forName="imageaccent8" refType="w" fact="0.0189"/>
          <dgm:constr type="h" for="ch" forName="imageaccent8" refType="h" fact="0.0271"/>
          <dgm:constr type="l" for="ch" forName="textaccent8" refType="w" fact="0.8693"/>
          <dgm:constr type="t" for="ch" forName="textaccent8" refType="h" fact="0.7194"/>
          <dgm:constr type="w" for="ch" forName="textaccent8" refType="w" fact="0.0189"/>
          <dgm:constr type="h" for="ch" forName="textaccent8" refType="h" fact="0.0271"/>
          <dgm:constr type="l" for="ch" forName="text9" refType="w" fact="0.8377"/>
          <dgm:constr type="t" for="ch" forName="text9" refType="h" fact="0.005"/>
          <dgm:constr type="w" for="ch" forName="text9" refType="w" fact="0.1623"/>
          <dgm:constr type="h" for="ch" forName="text9" refType="h" fact="0.2314"/>
          <dgm:constr type="l" for="ch" forName="textaccent9" refType="w" fact="0.95"/>
          <dgm:constr type="t" for="ch" forName="textaccent9" refType="h" fact="0.2084"/>
          <dgm:constr type="w" for="ch" forName="textaccent9" refType="w" fact="0.0189"/>
          <dgm:constr type="h" for="ch" forName="textaccent9" refType="h" fact="0.0271"/>
          <dgm:constr type="l" for="ch" forName="image9" refType="w" fact="0.8377"/>
          <dgm:constr type="t" for="ch" forName="image9" refType="h" fact="0.2604"/>
          <dgm:constr type="w" for="ch" forName="image9" refType="w" fact="0.1623"/>
          <dgm:constr type="h" for="ch" forName="image9" refType="h" fact="0.2314"/>
          <dgm:constr type="l" for="ch" forName="imageaccent9" refType="w" fact="0.95"/>
          <dgm:constr type="t" for="ch" forName="imageaccent9" refType="h" fact="0.2618"/>
          <dgm:constr type="w" for="ch" forName="imageaccent9" refType="w" fact="0.0189"/>
          <dgm:constr type="h" for="ch" forName="imageaccent9" refType="h" fact="0.0271"/>
          <dgm:constr type="l" for="ch" forName="image10" refType="w" fact="0.2786"/>
          <dgm:constr type="t" for="ch" forName="image10" refType="h" fact="0.7686"/>
          <dgm:constr type="w" for="ch" forName="image10" refType="w" fact="0.1623"/>
          <dgm:constr type="h" for="ch" forName="image10" refType="h" fact="0.2314"/>
          <dgm:constr type="l" for="ch" forName="text10" refType="w" fact="0.4183"/>
          <dgm:constr type="t" for="ch" forName="text10" refType="h" fact="0.6419"/>
          <dgm:constr type="w" for="ch" forName="text10" refType="w" fact="0.1623"/>
          <dgm:constr type="h" for="ch" forName="text10" refType="h" fact="0.2314"/>
          <dgm:constr type="l" for="ch" forName="imageaccent10" refType="w" fact="0.4203"/>
          <dgm:constr type="t" for="ch" forName="imageaccent10" refType="h" fact="0.8701"/>
          <dgm:constr type="w" for="ch" forName="imageaccent10" refType="w" fact="0.0189"/>
          <dgm:constr type="h" for="ch" forName="imageaccent10" refType="h" fact="0.0271"/>
          <dgm:constr type="l" for="ch" forName="textaccent10" refType="w" fact="0.4504"/>
          <dgm:constr type="t" for="ch" forName="textaccent10" refType="h" fact="0.8446"/>
          <dgm:constr type="w" for="ch" forName="textaccent10" refType="w" fact="0.0189"/>
          <dgm:constr type="h" for="ch" forName="textaccent10" refType="h" fact="0.0271"/>
        </dgm:constrLst>
      </dgm:if>
      <dgm:if name="Name12" axis="ch" ptType="node" func="cnt" op="equ" val="11">
        <dgm:alg type="composite">
          <dgm:param type="ar" val="1.4704"/>
        </dgm:alg>
        <dgm:constrLst>
          <dgm:constr type="primFontSz" for="des" ptType="node" op="equ" val="65"/>
          <dgm:constr type="l" for="ch" forName="image4" refType="w" fact="0.5585"/>
          <dgm:constr type="t" for="ch" forName="image4" refType="h" fact="0.2287"/>
          <dgm:constr type="w" for="ch" forName="image4" refType="w" fact="0.1623"/>
          <dgm:constr type="h" for="ch" forName="image4" refType="h" fact="0.2049"/>
          <dgm:constr type="l" for="ch" forName="text5" refType="w" fact="0.5585"/>
          <dgm:constr type="t" for="ch" forName="text5" refType="h" fact="0.0022"/>
          <dgm:constr type="w" for="ch" forName="text5" refType="w" fact="0.1623"/>
          <dgm:constr type="h" for="ch" forName="text5" refType="h" fact="0.2049"/>
          <dgm:constr type="l" for="ch" forName="image5" refType="w" fact="0.6982"/>
          <dgm:constr type="t" for="ch" forName="image5" refType="h" fact="0.1165"/>
          <dgm:constr type="w" for="ch" forName="image5" refType="w" fact="0.1623"/>
          <dgm:constr type="h" for="ch" forName="image5" refType="h" fact="0.2049"/>
          <dgm:constr type="l" for="ch" forName="image2" refType="w" fact="0.4189"/>
          <dgm:constr type="t" for="ch" forName="image2" refType="h" fact="0.34"/>
          <dgm:constr type="w" for="ch" forName="image2" refType="w" fact="0.1623"/>
          <dgm:constr type="h" for="ch" forName="image2" refType="h" fact="0.2049"/>
          <dgm:constr type="l" for="ch" forName="text4" refType="w" fact="0.4189"/>
          <dgm:constr type="t" for="ch" forName="text4" refType="h" fact="0.1135"/>
          <dgm:constr type="w" for="ch" forName="text4" refType="w" fact="0.1623"/>
          <dgm:constr type="h" for="ch" forName="text4" refType="h" fact="0.2049"/>
          <dgm:constr type="l" for="ch" forName="text2" refType="w" fact="0.2793"/>
          <dgm:constr type="t" for="ch" forName="text2" refType="h" fact="0.2265"/>
          <dgm:constr type="w" for="ch" forName="text2" refType="w" fact="0.1623"/>
          <dgm:constr type="h" for="ch" forName="text2" refType="h" fact="0.2049"/>
          <dgm:constr type="l" for="ch" forName="image3" refType="w" fact="0.2793"/>
          <dgm:constr type="t" for="ch" forName="image3" refType="h" fact="0"/>
          <dgm:constr type="w" for="ch" forName="image3" refType="w" fact="0.1623"/>
          <dgm:constr type="h" for="ch" forName="image3" refType="h" fact="0.2049"/>
          <dgm:constr type="l" for="ch" forName="text1" refType="w" fact="0.1396"/>
          <dgm:constr type="t" for="ch" forName="text1" refType="h" fact="0.3404"/>
          <dgm:constr type="w" for="ch" forName="text1" refType="w" fact="0.1623"/>
          <dgm:constr type="h" for="ch" forName="text1" refType="h" fact="0.2049"/>
          <dgm:constr type="l" for="ch" forName="text3" refType="w" fact="0.1396"/>
          <dgm:constr type="t" for="ch" forName="text3" refType="h" fact="0.1139"/>
          <dgm:constr type="w" for="ch" forName="text3" refType="w" fact="0.1623"/>
          <dgm:constr type="h" for="ch" forName="text3" refType="h" fact="0.2049"/>
          <dgm:constr type="l" for="ch" forName="textaccent1" refType="w" fact="0.1435"/>
          <dgm:constr type="t" for="ch" forName="textaccent1" refType="h" fact="0.432"/>
          <dgm:constr type="w" for="ch" forName="textaccent1" refType="w" fact="0.0189"/>
          <dgm:constr type="h" for="ch" forName="textaccent1" refType="h" fact="0.024"/>
          <dgm:constr type="l" for="ch" forName="image1" refType="w" fact="0"/>
          <dgm:constr type="t" for="ch" forName="image1" refType="h" fact="0.2272"/>
          <dgm:constr type="w" for="ch" forName="image1" refType="w" fact="0.1623"/>
          <dgm:constr type="h" for="ch" forName="image1" refType="h" fact="0.2049"/>
          <dgm:constr type="l" for="ch" forName="imageaccent1" refType="w" fact="0.1111"/>
          <dgm:constr type="t" for="ch" forName="imageaccent1" refType="h" fact="0.4048"/>
          <dgm:constr type="w" for="ch" forName="imageaccent1" refType="w" fact="0.0189"/>
          <dgm:constr type="h" for="ch" forName="imageaccent1" refType="h" fact="0.024"/>
          <dgm:constr type="l" for="ch" forName="textaccent2" refType="w" fact="0.391"/>
          <dgm:constr type="t" for="ch" forName="textaccent2" refType="h" fact="0.4038"/>
          <dgm:constr type="w" for="ch" forName="textaccent2" refType="w" fact="0.0189"/>
          <dgm:constr type="h" for="ch" forName="textaccent2" refType="h" fact="0.024"/>
          <dgm:constr type="l" for="ch" forName="imageaccent2" refType="w" fact="0.4228"/>
          <dgm:constr type="t" for="ch" forName="imageaccent2" refType="h" fact="0.4312"/>
          <dgm:constr type="w" for="ch" forName="imageaccent2" refType="w" fact="0.0189"/>
          <dgm:constr type="h" for="ch" forName="imageaccent2" refType="h" fact="0.024"/>
          <dgm:constr type="l" for="ch" forName="textaccent3" refType="w" fact="0.2501"/>
          <dgm:constr type="t" for="ch" forName="textaccent3" refType="h" fact="0.1167"/>
          <dgm:constr type="w" for="ch" forName="textaccent3" refType="w" fact="0.0189"/>
          <dgm:constr type="h" for="ch" forName="textaccent3" refType="h" fact="0.024"/>
          <dgm:constr type="l" for="ch" forName="imageaccent3" refType="w" fact="0.2839"/>
          <dgm:constr type="t" for="ch" forName="imageaccent3" refType="h" fact="0.0908"/>
          <dgm:constr type="w" for="ch" forName="imageaccent3" refType="w" fact="0.0189"/>
          <dgm:constr type="h" for="ch" forName="imageaccent3" refType="h" fact="0.024"/>
          <dgm:constr type="l" for="ch" forName="textaccent4" refType="w" fact="0.5593"/>
          <dgm:constr type="t" for="ch" forName="textaccent4" refType="h" fact="0.2042"/>
          <dgm:constr type="w" for="ch" forName="textaccent4" refType="w" fact="0.0189"/>
          <dgm:constr type="h" for="ch" forName="textaccent4" refType="h" fact="0.024"/>
          <dgm:constr type="l" for="ch" forName="imageaccent4" refType="w" fact="0.5901"/>
          <dgm:constr type="t" for="ch" forName="imageaccent4" refType="h" fact="0.2323"/>
          <dgm:constr type="w" for="ch" forName="imageaccent4" refType="w" fact="0.0189"/>
          <dgm:constr type="h" for="ch" forName="imageaccent4" refType="h" fact="0.024"/>
          <dgm:constr type="l" for="ch" forName="textaccent5" refType="w" fact="0.6989"/>
          <dgm:constr type="t" for="ch" forName="textaccent5" refType="h" fact="0.094"/>
          <dgm:constr type="w" for="ch" forName="textaccent5" refType="w" fact="0.0189"/>
          <dgm:constr type="h" for="ch" forName="textaccent5" refType="h" fact="0.024"/>
          <dgm:constr type="l" for="ch" forName="imageaccent5" refType="w" fact="0.7305"/>
          <dgm:constr type="t" for="ch" forName="imageaccent5" refType="h" fact="0.121"/>
          <dgm:constr type="w" for="ch" forName="imageaccent5" refType="w" fact="0.0189"/>
          <dgm:constr type="h" for="ch" forName="imageaccent5" refType="h" fact="0.024"/>
          <dgm:constr type="l" for="ch" forName="image6" refType="w" fact="0.5585"/>
          <dgm:constr type="t" for="ch" forName="image6" refType="h" fact="0.4548"/>
          <dgm:constr type="w" for="ch" forName="image6" refType="w" fact="0.1623"/>
          <dgm:constr type="h" for="ch" forName="image6" refType="h" fact="0.2049"/>
          <dgm:constr type="l" for="ch" forName="text6" refType="w" fact="0.6982"/>
          <dgm:constr type="t" for="ch" forName="text6" refType="h" fact="0.3426"/>
          <dgm:constr type="w" for="ch" forName="text6" refType="w" fact="0.1623"/>
          <dgm:constr type="h" for="ch" forName="text6" refType="h" fact="0.2049"/>
          <dgm:constr type="l" for="ch" forName="imageaccent6" refType="w" fact="0.7002"/>
          <dgm:constr type="t" for="ch" forName="imageaccent6" refType="h" fact="0.5447"/>
          <dgm:constr type="w" for="ch" forName="imageaccent6" refType="w" fact="0.0189"/>
          <dgm:constr type="h" for="ch" forName="imageaccent6" refType="h" fact="0.024"/>
          <dgm:constr type="l" for="ch" forName="textaccent6" refType="w" fact="0.7303"/>
          <dgm:constr type="t" for="ch" forName="textaccent6" refType="h" fact="0.5221"/>
          <dgm:constr type="w" for="ch" forName="textaccent6" refType="w" fact="0.0189"/>
          <dgm:constr type="h" for="ch" forName="textaccent6" refType="h" fact="0.024"/>
          <dgm:constr type="l" for="ch" forName="text7" refType="w" fact="0.2792"/>
          <dgm:constr type="t" for="ch" forName="text7" refType="h" fact="0.4535"/>
          <dgm:constr type="w" for="ch" forName="text7" refType="w" fact="0.1623"/>
          <dgm:constr type="h" for="ch" forName="text7" refType="h" fact="0.2049"/>
          <dgm:constr type="l" for="ch" forName="image7" refType="w" fact="0.1395"/>
          <dgm:constr type="t" for="ch" forName="image7" refType="h" fact="0.5674"/>
          <dgm:constr type="w" for="ch" forName="image7" refType="w" fact="0.1623"/>
          <dgm:constr type="h" for="ch" forName="image7" refType="h" fact="0.2049"/>
          <dgm:constr type="l" for="ch" forName="imageaccent7" refType="w" fact="0.25"/>
          <dgm:constr type="t" for="ch" forName="imageaccent7" refType="h" fact="0.5703"/>
          <dgm:constr type="w" for="ch" forName="imageaccent7" refType="w" fact="0.0189"/>
          <dgm:constr type="h" for="ch" forName="imageaccent7" refType="h" fact="0.024"/>
          <dgm:constr type="l" for="ch" forName="textaccent7" refType="w" fact="0.2838"/>
          <dgm:constr type="t" for="ch" forName="textaccent7" refType="h" fact="0.5443"/>
          <dgm:constr type="w" for="ch" forName="textaccent7" refType="w" fact="0.0189"/>
          <dgm:constr type="h" for="ch" forName="textaccent7" refType="h" fact="0.024"/>
          <dgm:constr type="l" for="ch" forName="image8" refType="w" fact="0.6975"/>
          <dgm:constr type="t" for="ch" forName="image8" refType="h" fact="0.5696"/>
          <dgm:constr type="w" for="ch" forName="image8" refType="w" fact="0.1623"/>
          <dgm:constr type="h" for="ch" forName="image8" refType="h" fact="0.2049"/>
          <dgm:constr type="l" for="ch" forName="text8" refType="w" fact="0.8371"/>
          <dgm:constr type="t" for="ch" forName="text8" refType="h" fact="0.4574"/>
          <dgm:constr type="w" for="ch" forName="text8" refType="w" fact="0.1623"/>
          <dgm:constr type="h" for="ch" forName="text8" refType="h" fact="0.2049"/>
          <dgm:constr type="l" for="ch" forName="imageaccent8" refType="w" fact="0.8392"/>
          <dgm:constr type="t" for="ch" forName="imageaccent8" refType="h" fact="0.6595"/>
          <dgm:constr type="w" for="ch" forName="imageaccent8" refType="w" fact="0.0189"/>
          <dgm:constr type="h" for="ch" forName="imageaccent8" refType="h" fact="0.024"/>
          <dgm:constr type="l" for="ch" forName="textaccent8" refType="w" fact="0.8693"/>
          <dgm:constr type="t" for="ch" forName="textaccent8" refType="h" fact="0.6369"/>
          <dgm:constr type="w" for="ch" forName="textaccent8" refType="w" fact="0.0189"/>
          <dgm:constr type="h" for="ch" forName="textaccent8" refType="h" fact="0.024"/>
          <dgm:constr type="l" for="ch" forName="text9" refType="w" fact="0.8377"/>
          <dgm:constr type="t" for="ch" forName="text9" refType="h" fact="0.0044"/>
          <dgm:constr type="w" for="ch" forName="text9" refType="w" fact="0.1623"/>
          <dgm:constr type="h" for="ch" forName="text9" refType="h" fact="0.2049"/>
          <dgm:constr type="l" for="ch" forName="textaccent9" refType="w" fact="0.95"/>
          <dgm:constr type="t" for="ch" forName="textaccent9" refType="h" fact="0.1846"/>
          <dgm:constr type="w" for="ch" forName="textaccent9" refType="w" fact="0.0189"/>
          <dgm:constr type="h" for="ch" forName="textaccent9" refType="h" fact="0.024"/>
          <dgm:constr type="l" for="ch" forName="image9" refType="w" fact="0.8377"/>
          <dgm:constr type="t" for="ch" forName="image9" refType="h" fact="0.2306"/>
          <dgm:constr type="w" for="ch" forName="image9" refType="w" fact="0.1623"/>
          <dgm:constr type="h" for="ch" forName="image9" refType="h" fact="0.2049"/>
          <dgm:constr type="l" for="ch" forName="imageaccent9" refType="w" fact="0.95"/>
          <dgm:constr type="t" for="ch" forName="imageaccent9" refType="h" fact="0.2318"/>
          <dgm:constr type="w" for="ch" forName="imageaccent9" refType="w" fact="0.0189"/>
          <dgm:constr type="h" for="ch" forName="imageaccent9" refType="h" fact="0.024"/>
          <dgm:constr type="l" for="ch" forName="image10" refType="w" fact="0.2786"/>
          <dgm:constr type="t" for="ch" forName="image10" refType="h" fact="0.6805"/>
          <dgm:constr type="w" for="ch" forName="image10" refType="w" fact="0.1623"/>
          <dgm:constr type="h" for="ch" forName="image10" refType="h" fact="0.2049"/>
          <dgm:constr type="l" for="ch" forName="text10" refType="w" fact="0.4183"/>
          <dgm:constr type="t" for="ch" forName="text10" refType="h" fact="0.5683"/>
          <dgm:constr type="w" for="ch" forName="text10" refType="w" fact="0.1623"/>
          <dgm:constr type="h" for="ch" forName="text10" refType="h" fact="0.2049"/>
          <dgm:constr type="l" for="ch" forName="imageaccent10" refType="w" fact="0.4203"/>
          <dgm:constr type="t" for="ch" forName="imageaccent10" refType="h" fact="0.7704"/>
          <dgm:constr type="w" for="ch" forName="imageaccent10" refType="w" fact="0.0189"/>
          <dgm:constr type="h" for="ch" forName="imageaccent10" refType="h" fact="0.024"/>
          <dgm:constr type="l" for="ch" forName="textaccent10" refType="w" fact="0.4504"/>
          <dgm:constr type="t" for="ch" forName="textaccent10" refType="h" fact="0.7478"/>
          <dgm:constr type="w" for="ch" forName="textaccent10" refType="w" fact="0.0189"/>
          <dgm:constr type="h" for="ch" forName="textaccent10" refType="h" fact="0.024"/>
          <dgm:constr type="l" for="ch" forName="text11" refType="w" fact="0.6971"/>
          <dgm:constr type="t" for="ch" forName="text11" refType="h" fact="0.7951"/>
          <dgm:constr type="w" for="ch" forName="text11" refType="w" fact="0.1623"/>
          <dgm:constr type="h" for="ch" forName="text11" refType="h" fact="0.2049"/>
          <dgm:constr type="l" for="ch" forName="image11" refType="w" fact="0.5575"/>
          <dgm:constr type="t" for="ch" forName="image11" refType="h" fact="0.6816"/>
          <dgm:constr type="w" for="ch" forName="image11" refType="w" fact="0.1623"/>
          <dgm:constr type="h" for="ch" forName="image11" refType="h" fact="0.2049"/>
          <dgm:constr type="l" for="ch" forName="imageaccent11" refType="w" fact="0.6692"/>
          <dgm:constr type="t" for="ch" forName="imageaccent11" refType="h" fact="0.8589"/>
          <dgm:constr type="w" for="ch" forName="imageaccent11" refType="w" fact="0.0189"/>
          <dgm:constr type="h" for="ch" forName="imageaccent11" refType="h" fact="0.024"/>
          <dgm:constr type="l" for="ch" forName="textaccent11" refType="w" fact="0.701"/>
          <dgm:constr type="t" for="ch" forName="textaccent11" refType="h" fact="0.8863"/>
          <dgm:constr type="w" for="ch" forName="textaccent11" refType="w" fact="0.0189"/>
          <dgm:constr type="h" for="ch" forName="textaccent11" refType="h" fact="0.024"/>
        </dgm:constrLst>
      </dgm:if>
      <dgm:else name="Name13">
        <dgm:alg type="composite">
          <dgm:param type="ar" val="1.675"/>
        </dgm:alg>
        <dgm:constrLst>
          <dgm:constr type="primFontSz" for="des" ptType="node" op="equ" val="65"/>
          <dgm:constr type="l" for="ch" forName="image4" refType="w" fact="0.4903"/>
          <dgm:constr type="t" for="ch" forName="image4" refType="h" fact="0.2287"/>
          <dgm:constr type="w" for="ch" forName="image4" refType="w" fact="0.1425"/>
          <dgm:constr type="h" for="ch" forName="image4" refType="h" fact="0.2049"/>
          <dgm:constr type="l" for="ch" forName="text5" refType="w" fact="0.4903"/>
          <dgm:constr type="t" for="ch" forName="text5" refType="h" fact="0.0022"/>
          <dgm:constr type="w" for="ch" forName="text5" refType="w" fact="0.1425"/>
          <dgm:constr type="h" for="ch" forName="text5" refType="h" fact="0.2049"/>
          <dgm:constr type="l" for="ch" forName="image5" refType="w" fact="0.6129"/>
          <dgm:constr type="t" for="ch" forName="image5" refType="h" fact="0.1165"/>
          <dgm:constr type="w" for="ch" forName="image5" refType="w" fact="0.1425"/>
          <dgm:constr type="h" for="ch" forName="image5" refType="h" fact="0.2049"/>
          <dgm:constr type="l" for="ch" forName="image2" refType="w" fact="0.3677"/>
          <dgm:constr type="t" for="ch" forName="image2" refType="h" fact="0.34"/>
          <dgm:constr type="w" for="ch" forName="image2" refType="w" fact="0.1425"/>
          <dgm:constr type="h" for="ch" forName="image2" refType="h" fact="0.2049"/>
          <dgm:constr type="l" for="ch" forName="text4" refType="w" fact="0.3677"/>
          <dgm:constr type="t" for="ch" forName="text4" refType="h" fact="0.1135"/>
          <dgm:constr type="w" for="ch" forName="text4" refType="w" fact="0.1425"/>
          <dgm:constr type="h" for="ch" forName="text4" refType="h" fact="0.2049"/>
          <dgm:constr type="l" for="ch" forName="text2" refType="w" fact="0.2452"/>
          <dgm:constr type="t" for="ch" forName="text2" refType="h" fact="0.2265"/>
          <dgm:constr type="w" for="ch" forName="text2" refType="w" fact="0.1425"/>
          <dgm:constr type="h" for="ch" forName="text2" refType="h" fact="0.2049"/>
          <dgm:constr type="l" for="ch" forName="image3" refType="w" fact="0.2452"/>
          <dgm:constr type="t" for="ch" forName="image3" refType="h" fact="0"/>
          <dgm:constr type="w" for="ch" forName="image3" refType="w" fact="0.1425"/>
          <dgm:constr type="h" for="ch" forName="image3" refType="h" fact="0.2049"/>
          <dgm:constr type="l" for="ch" forName="text1" refType="w" fact="0.1226"/>
          <dgm:constr type="t" for="ch" forName="text1" refType="h" fact="0.3404"/>
          <dgm:constr type="w" for="ch" forName="text1" refType="w" fact="0.1425"/>
          <dgm:constr type="h" for="ch" forName="text1" refType="h" fact="0.2049"/>
          <dgm:constr type="l" for="ch" forName="text3" refType="w" fact="0.1226"/>
          <dgm:constr type="t" for="ch" forName="text3" refType="h" fact="0.1139"/>
          <dgm:constr type="w" for="ch" forName="text3" refType="w" fact="0.1425"/>
          <dgm:constr type="h" for="ch" forName="text3" refType="h" fact="0.2049"/>
          <dgm:constr type="l" for="ch" forName="textaccent1" refType="w" fact="0.126"/>
          <dgm:constr type="t" for="ch" forName="textaccent1" refType="h" fact="0.432"/>
          <dgm:constr type="w" for="ch" forName="textaccent1" refType="w" fact="0.0166"/>
          <dgm:constr type="h" for="ch" forName="textaccent1" refType="h" fact="0.024"/>
          <dgm:constr type="l" for="ch" forName="image1" refType="w" fact="0"/>
          <dgm:constr type="t" for="ch" forName="image1" refType="h" fact="0.2272"/>
          <dgm:constr type="w" for="ch" forName="image1" refType="w" fact="0.1425"/>
          <dgm:constr type="h" for="ch" forName="image1" refType="h" fact="0.2049"/>
          <dgm:constr type="l" for="ch" forName="imageaccent1" refType="w" fact="0.0976"/>
          <dgm:constr type="t" for="ch" forName="imageaccent1" refType="h" fact="0.4048"/>
          <dgm:constr type="w" for="ch" forName="imageaccent1" refType="w" fact="0.0166"/>
          <dgm:constr type="h" for="ch" forName="imageaccent1" refType="h" fact="0.024"/>
          <dgm:constr type="l" for="ch" forName="textaccent2" refType="w" fact="0.3432"/>
          <dgm:constr type="t" for="ch" forName="textaccent2" refType="h" fact="0.4038"/>
          <dgm:constr type="w" for="ch" forName="textaccent2" refType="w" fact="0.0166"/>
          <dgm:constr type="h" for="ch" forName="textaccent2" refType="h" fact="0.024"/>
          <dgm:constr type="l" for="ch" forName="imageaccent2" refType="w" fact="0.3712"/>
          <dgm:constr type="t" for="ch" forName="imageaccent2" refType="h" fact="0.4312"/>
          <dgm:constr type="w" for="ch" forName="imageaccent2" refType="w" fact="0.0166"/>
          <dgm:constr type="h" for="ch" forName="imageaccent2" refType="h" fact="0.024"/>
          <dgm:constr type="l" for="ch" forName="textaccent3" refType="w" fact="0.2196"/>
          <dgm:constr type="t" for="ch" forName="textaccent3" refType="h" fact="0.1167"/>
          <dgm:constr type="w" for="ch" forName="textaccent3" refType="w" fact="0.0166"/>
          <dgm:constr type="h" for="ch" forName="textaccent3" refType="h" fact="0.024"/>
          <dgm:constr type="l" for="ch" forName="imageaccent3" refType="w" fact="0.2492"/>
          <dgm:constr type="t" for="ch" forName="imageaccent3" refType="h" fact="0.0908"/>
          <dgm:constr type="w" for="ch" forName="imageaccent3" refType="w" fact="0.0166"/>
          <dgm:constr type="h" for="ch" forName="imageaccent3" refType="h" fact="0.024"/>
          <dgm:constr type="l" for="ch" forName="textaccent4" refType="w" fact="0.491"/>
          <dgm:constr type="t" for="ch" forName="textaccent4" refType="h" fact="0.2042"/>
          <dgm:constr type="w" for="ch" forName="textaccent4" refType="w" fact="0.0166"/>
          <dgm:constr type="h" for="ch" forName="textaccent4" refType="h" fact="0.024"/>
          <dgm:constr type="l" for="ch" forName="imageaccent4" refType="w" fact="0.5181"/>
          <dgm:constr type="t" for="ch" forName="imageaccent4" refType="h" fact="0.2323"/>
          <dgm:constr type="w" for="ch" forName="imageaccent4" refType="w" fact="0.0166"/>
          <dgm:constr type="h" for="ch" forName="imageaccent4" refType="h" fact="0.024"/>
          <dgm:constr type="l" for="ch" forName="textaccent5" refType="w" fact="0.6136"/>
          <dgm:constr type="t" for="ch" forName="textaccent5" refType="h" fact="0.094"/>
          <dgm:constr type="w" for="ch" forName="textaccent5" refType="w" fact="0.0166"/>
          <dgm:constr type="h" for="ch" forName="textaccent5" refType="h" fact="0.024"/>
          <dgm:constr type="l" for="ch" forName="imageaccent5" refType="w" fact="0.6413"/>
          <dgm:constr type="t" for="ch" forName="imageaccent5" refType="h" fact="0.121"/>
          <dgm:constr type="w" for="ch" forName="imageaccent5" refType="w" fact="0.0166"/>
          <dgm:constr type="h" for="ch" forName="imageaccent5" refType="h" fact="0.024"/>
          <dgm:constr type="l" for="ch" forName="image6" refType="w" fact="0.4903"/>
          <dgm:constr type="t" for="ch" forName="image6" refType="h" fact="0.4548"/>
          <dgm:constr type="w" for="ch" forName="image6" refType="w" fact="0.1425"/>
          <dgm:constr type="h" for="ch" forName="image6" refType="h" fact="0.2049"/>
          <dgm:constr type="l" for="ch" forName="text6" refType="w" fact="0.6129"/>
          <dgm:constr type="t" for="ch" forName="text6" refType="h" fact="0.3426"/>
          <dgm:constr type="w" for="ch" forName="text6" refType="w" fact="0.1425"/>
          <dgm:constr type="h" for="ch" forName="text6" refType="h" fact="0.2049"/>
          <dgm:constr type="l" for="ch" forName="imageaccent6" refType="w" fact="0.6147"/>
          <dgm:constr type="t" for="ch" forName="imageaccent6" refType="h" fact="0.5447"/>
          <dgm:constr type="w" for="ch" forName="imageaccent6" refType="w" fact="0.0166"/>
          <dgm:constr type="h" for="ch" forName="imageaccent6" refType="h" fact="0.024"/>
          <dgm:constr type="l" for="ch" forName="textaccent6" refType="w" fact="0.6411"/>
          <dgm:constr type="t" for="ch" forName="textaccent6" refType="h" fact="0.5221"/>
          <dgm:constr type="w" for="ch" forName="textaccent6" refType="w" fact="0.0166"/>
          <dgm:constr type="h" for="ch" forName="textaccent6" refType="h" fact="0.024"/>
          <dgm:constr type="l" for="ch" forName="text7" refType="w" fact="0.2451"/>
          <dgm:constr type="t" for="ch" forName="text7" refType="h" fact="0.4535"/>
          <dgm:constr type="w" for="ch" forName="text7" refType="w" fact="0.1425"/>
          <dgm:constr type="h" for="ch" forName="text7" refType="h" fact="0.2049"/>
          <dgm:constr type="l" for="ch" forName="image7" refType="w" fact="0.1225"/>
          <dgm:constr type="t" for="ch" forName="image7" refType="h" fact="0.5674"/>
          <dgm:constr type="w" for="ch" forName="image7" refType="w" fact="0.1425"/>
          <dgm:constr type="h" for="ch" forName="image7" refType="h" fact="0.2049"/>
          <dgm:constr type="l" for="ch" forName="imageaccent7" refType="w" fact="0.2195"/>
          <dgm:constr type="t" for="ch" forName="imageaccent7" refType="h" fact="0.5703"/>
          <dgm:constr type="w" for="ch" forName="imageaccent7" refType="w" fact="0.0166"/>
          <dgm:constr type="h" for="ch" forName="imageaccent7" refType="h" fact="0.024"/>
          <dgm:constr type="l" for="ch" forName="textaccent7" refType="w" fact="0.2491"/>
          <dgm:constr type="t" for="ch" forName="textaccent7" refType="h" fact="0.5443"/>
          <dgm:constr type="w" for="ch" forName="textaccent7" refType="w" fact="0.0166"/>
          <dgm:constr type="h" for="ch" forName="textaccent7" refType="h" fact="0.024"/>
          <dgm:constr type="l" for="ch" forName="image8" refType="w" fact="0.6123"/>
          <dgm:constr type="t" for="ch" forName="image8" refType="h" fact="0.5696"/>
          <dgm:constr type="w" for="ch" forName="image8" refType="w" fact="0.1425"/>
          <dgm:constr type="h" for="ch" forName="image8" refType="h" fact="0.2049"/>
          <dgm:constr type="l" for="ch" forName="text8" refType="w" fact="0.7349"/>
          <dgm:constr type="t" for="ch" forName="text8" refType="h" fact="0.4574"/>
          <dgm:constr type="w" for="ch" forName="text8" refType="w" fact="0.1425"/>
          <dgm:constr type="h" for="ch" forName="text8" refType="h" fact="0.2049"/>
          <dgm:constr type="l" for="ch" forName="imageaccent8" refType="w" fact="0.7367"/>
          <dgm:constr type="t" for="ch" forName="imageaccent8" refType="h" fact="0.6595"/>
          <dgm:constr type="w" for="ch" forName="imageaccent8" refType="w" fact="0.0166"/>
          <dgm:constr type="h" for="ch" forName="imageaccent8" refType="h" fact="0.024"/>
          <dgm:constr type="l" for="ch" forName="textaccent8" refType="w" fact="0.7631"/>
          <dgm:constr type="t" for="ch" forName="textaccent8" refType="h" fact="0.6369"/>
          <dgm:constr type="w" for="ch" forName="textaccent8" refType="w" fact="0.0166"/>
          <dgm:constr type="h" for="ch" forName="textaccent8" refType="h" fact="0.024"/>
          <dgm:constr type="l" for="ch" forName="text9" refType="w" fact="0.7354"/>
          <dgm:constr type="t" for="ch" forName="text9" refType="h" fact="0.0044"/>
          <dgm:constr type="w" for="ch" forName="text9" refType="w" fact="0.1425"/>
          <dgm:constr type="h" for="ch" forName="text9" refType="h" fact="0.2049"/>
          <dgm:constr type="l" for="ch" forName="textaccent9" refType="w" fact="0.8339"/>
          <dgm:constr type="t" for="ch" forName="textaccent9" refType="h" fact="0.1846"/>
          <dgm:constr type="w" for="ch" forName="textaccent9" refType="w" fact="0.0166"/>
          <dgm:constr type="h" for="ch" forName="textaccent9" refType="h" fact="0.024"/>
          <dgm:constr type="l" for="ch" forName="image9" refType="w" fact="0.7354"/>
          <dgm:constr type="t" for="ch" forName="image9" refType="h" fact="0.2306"/>
          <dgm:constr type="w" for="ch" forName="image9" refType="w" fact="0.1425"/>
          <dgm:constr type="h" for="ch" forName="image9" refType="h" fact="0.2049"/>
          <dgm:constr type="l" for="ch" forName="imageaccent9" refType="w" fact="0.8339"/>
          <dgm:constr type="t" for="ch" forName="imageaccent9" refType="h" fact="0.2318"/>
          <dgm:constr type="w" for="ch" forName="imageaccent9" refType="w" fact="0.0166"/>
          <dgm:constr type="h" for="ch" forName="imageaccent9" refType="h" fact="0.024"/>
          <dgm:constr type="l" for="ch" forName="image10" refType="w" fact="0.2446"/>
          <dgm:constr type="t" for="ch" forName="image10" refType="h" fact="0.6805"/>
          <dgm:constr type="w" for="ch" forName="image10" refType="w" fact="0.1425"/>
          <dgm:constr type="h" for="ch" forName="image10" refType="h" fact="0.2049"/>
          <dgm:constr type="l" for="ch" forName="text10" refType="w" fact="0.3672"/>
          <dgm:constr type="t" for="ch" forName="text10" refType="h" fact="0.5683"/>
          <dgm:constr type="w" for="ch" forName="text10" refType="w" fact="0.1425"/>
          <dgm:constr type="h" for="ch" forName="text10" refType="h" fact="0.2049"/>
          <dgm:constr type="l" for="ch" forName="imageaccent10" refType="w" fact="0.369"/>
          <dgm:constr type="t" for="ch" forName="imageaccent10" refType="h" fact="0.7704"/>
          <dgm:constr type="w" for="ch" forName="imageaccent10" refType="w" fact="0.0166"/>
          <dgm:constr type="h" for="ch" forName="imageaccent10" refType="h" fact="0.024"/>
          <dgm:constr type="l" for="ch" forName="textaccent10" refType="w" fact="0.3954"/>
          <dgm:constr type="t" for="ch" forName="textaccent10" refType="h" fact="0.7478"/>
          <dgm:constr type="w" for="ch" forName="textaccent10" refType="w" fact="0.0166"/>
          <dgm:constr type="h" for="ch" forName="textaccent10" refType="h" fact="0.024"/>
          <dgm:constr type="l" for="ch" forName="text11" refType="w" fact="0.612"/>
          <dgm:constr type="t" for="ch" forName="text11" refType="h" fact="0.7951"/>
          <dgm:constr type="w" for="ch" forName="text11" refType="w" fact="0.1425"/>
          <dgm:constr type="h" for="ch" forName="text11" refType="h" fact="0.2049"/>
          <dgm:constr type="l" for="ch" forName="image11" refType="w" fact="0.4894"/>
          <dgm:constr type="t" for="ch" forName="image11" refType="h" fact="0.6816"/>
          <dgm:constr type="w" for="ch" forName="image11" refType="w" fact="0.1425"/>
          <dgm:constr type="h" for="ch" forName="image11" refType="h" fact="0.2049"/>
          <dgm:constr type="l" for="ch" forName="imageaccent11" refType="w" fact="0.5874"/>
          <dgm:constr type="t" for="ch" forName="imageaccent11" refType="h" fact="0.8589"/>
          <dgm:constr type="w" for="ch" forName="imageaccent11" refType="w" fact="0.0166"/>
          <dgm:constr type="h" for="ch" forName="imageaccent11" refType="h" fact="0.024"/>
          <dgm:constr type="l" for="ch" forName="textaccent11" refType="w" fact="0.6154"/>
          <dgm:constr type="t" for="ch" forName="textaccent11" refType="h" fact="0.8863"/>
          <dgm:constr type="w" for="ch" forName="textaccent11" refType="w" fact="0.0166"/>
          <dgm:constr type="h" for="ch" forName="textaccent11" refType="h" fact="0.024"/>
          <dgm:constr type="l" for="ch" forName="text12" refType="w" fact="0.735"/>
          <dgm:constr type="t" for="ch" forName="text12" refType="h" fact="0.684"/>
          <dgm:constr type="w" for="ch" forName="text12" refType="w" fact="0.1425"/>
          <dgm:constr type="h" for="ch" forName="text12" refType="h" fact="0.2049"/>
          <dgm:constr type="l" for="ch" forName="image12" refType="w" fact="0.8575"/>
          <dgm:constr type="t" for="ch" forName="image12" refType="h" fact="0.5718"/>
          <dgm:constr type="w" for="ch" forName="image12" refType="w" fact="0.1425"/>
          <dgm:constr type="h" for="ch" forName="image12" refType="h" fact="0.2049"/>
          <dgm:constr type="l" for="ch" forName="textaccent12" refType="w" fact="0.8594"/>
          <dgm:constr type="t" for="ch" forName="textaccent12" refType="h" fact="0.7739"/>
          <dgm:constr type="w" for="ch" forName="textaccent12" refType="w" fact="0.0166"/>
          <dgm:constr type="h" for="ch" forName="textaccent12" refType="h" fact="0.024"/>
          <dgm:constr type="l" for="ch" forName="imageaccent12" refType="w" fact="0.8858"/>
          <dgm:constr type="t" for="ch" forName="imageaccent12" refType="h" fact="0.7513"/>
          <dgm:constr type="w" for="ch" forName="imageaccent12" refType="w" fact="0.0166"/>
          <dgm:constr type="h" for="ch" forName="imageaccent12" refType="h" fact="0.024"/>
        </dgm:constrLst>
      </dgm:else>
    </dgm:choose>
    <dgm:forEach name="wrapper" axis="self" ptType="parTrans">
      <dgm:forEach name="wrapper2" axis="self" ptType="sibTrans" st="2">
        <dgm:forEach name="textRepeat" axis="self">
          <dgm:layoutNode name="textRepeatNode" styleLbl="alignNode1">
            <dgm:varLst>
              <dgm:chMax val="0"/>
              <dgm:chPref val="0"/>
              <dgm:bulletEnabled val="1"/>
            </dgm:varLst>
            <dgm:alg type="tx"/>
            <dgm:shape xmlns:r="http://schemas.openxmlformats.org/officeDocument/2006/relationships" type="hexagon" r:blip="">
              <dgm:adjLst>
                <dgm:adj idx="1" val="0.25"/>
                <dgm:adj idx="2" val="1.1547"/>
              </dgm:adjLst>
            </dgm:shape>
            <dgm:presOf axis="desOrSelf" ptType="node"/>
            <dgm:constrLst>
              <dgm:constr type="lMarg" refType="primFontSz" fact="0"/>
              <dgm:constr type="rMarg" refType="primFontSz" fact="0"/>
              <dgm:constr type="tMarg" refType="primFontSz" fact="0.1"/>
              <dgm:constr type="bMarg" refType="primFontSz" fact="0.1"/>
            </dgm:constrLst>
            <dgm:ruleLst>
              <dgm:rule type="primFontSz" val="5" fact="NaN" max="NaN"/>
            </dgm:ruleLst>
          </dgm:layoutNode>
        </dgm:forEach>
        <dgm:forEach name="accentRepeat" axis="self">
          <dgm:layoutNode name="accentRepeatNode" styleLbl="solidAlignAcc1">
            <dgm:alg type="sp"/>
            <dgm:shape xmlns:r="http://schemas.openxmlformats.org/officeDocument/2006/relationships" type="hexagon" r:blip="">
              <dgm:adjLst>
                <dgm:adj idx="1" val="0.25"/>
                <dgm:adj idx="2" val="1.1547"/>
              </dgm:adjLst>
            </dgm:shape>
            <dgm:presOf/>
          </dgm:layoutNode>
        </dgm:forEach>
        <dgm:forEach name="imageRepeat" axis="self">
          <dgm:layoutNode name="imageRepeatNode" styleLbl="alignAcc1">
            <dgm:alg type="sp"/>
            <dgm:shape xmlns:r="http://schemas.openxmlformats.org/officeDocument/2006/relationships" type="hexagon" r:blip="" blipPhldr="1">
              <dgm:adjLst>
                <dgm:adj idx="1" val="0.25"/>
                <dgm:adj idx="2" val="1.1547"/>
              </dgm:adjLst>
            </dgm:shape>
            <dgm:presOf axis="self"/>
          </dgm:layoutNode>
        </dgm:forEach>
      </dgm:forEach>
    </dgm:forEach>
    <dgm:forEach name="Name14" axis="ch" ptType="node" cnt="1">
      <dgm:layoutNode name="text1">
        <dgm:alg type="sp"/>
        <dgm:shape xmlns:r="http://schemas.openxmlformats.org/officeDocument/2006/relationships" r:blip="">
          <dgm:adjLst/>
        </dgm:shape>
        <dgm:presOf/>
        <dgm:constrLst/>
        <dgm:forEach name="Name15" ref="textRepeat"/>
      </dgm:layoutNode>
      <dgm:layoutNode name="textaccent1">
        <dgm:alg type="sp"/>
        <dgm:shape xmlns:r="http://schemas.openxmlformats.org/officeDocument/2006/relationships" r:blip="">
          <dgm:adjLst/>
        </dgm:shape>
        <dgm:presOf/>
        <dgm:constrLst/>
        <dgm:forEach name="Name16" ref="accentRepeat"/>
      </dgm:layoutNode>
    </dgm:forEach>
    <dgm:forEach name="Name17" axis="ch" ptType="sibTrans" hideLastTrans="0" cnt="1">
      <dgm:layoutNode name="image1">
        <dgm:alg type="sp"/>
        <dgm:shape xmlns:r="http://schemas.openxmlformats.org/officeDocument/2006/relationships" r:blip="">
          <dgm:adjLst/>
        </dgm:shape>
        <dgm:presOf/>
        <dgm:constrLst/>
        <dgm:forEach name="Name18" ref="imageRepeat"/>
      </dgm:layoutNode>
      <dgm:layoutNode name="imageaccent1">
        <dgm:alg type="sp"/>
        <dgm:shape xmlns:r="http://schemas.openxmlformats.org/officeDocument/2006/relationships" r:blip="">
          <dgm:adjLst/>
        </dgm:shape>
        <dgm:presOf/>
        <dgm:constrLst/>
        <dgm:forEach name="Name19" ref="accentRepeat"/>
      </dgm:layoutNode>
    </dgm:forEach>
    <dgm:forEach name="Name20" axis="ch" ptType="node" st="2" cnt="1">
      <dgm:layoutNode name="text2">
        <dgm:alg type="sp"/>
        <dgm:shape xmlns:r="http://schemas.openxmlformats.org/officeDocument/2006/relationships" r:blip="">
          <dgm:adjLst/>
        </dgm:shape>
        <dgm:presOf/>
        <dgm:constrLst/>
        <dgm:forEach name="Name21" ref="textRepeat"/>
      </dgm:layoutNode>
      <dgm:layoutNode name="textaccent2">
        <dgm:alg type="sp"/>
        <dgm:shape xmlns:r="http://schemas.openxmlformats.org/officeDocument/2006/relationships" r:blip="">
          <dgm:adjLst/>
        </dgm:shape>
        <dgm:presOf/>
        <dgm:constrLst/>
        <dgm:forEach name="Name22" ref="accentRepeat"/>
      </dgm:layoutNode>
    </dgm:forEach>
    <dgm:forEach name="Name23" axis="ch" ptType="sibTrans" hideLastTrans="0" st="2" cnt="1">
      <dgm:layoutNode name="image2">
        <dgm:alg type="sp"/>
        <dgm:shape xmlns:r="http://schemas.openxmlformats.org/officeDocument/2006/relationships" r:blip="">
          <dgm:adjLst/>
        </dgm:shape>
        <dgm:presOf/>
        <dgm:constrLst/>
        <dgm:forEach name="Name24" ref="imageRepeat"/>
      </dgm:layoutNode>
      <dgm:layoutNode name="imageaccent2">
        <dgm:alg type="sp"/>
        <dgm:shape xmlns:r="http://schemas.openxmlformats.org/officeDocument/2006/relationships" r:blip="">
          <dgm:adjLst/>
        </dgm:shape>
        <dgm:presOf/>
        <dgm:constrLst/>
        <dgm:forEach name="Name25" ref="accentRepeat"/>
      </dgm:layoutNode>
    </dgm:forEach>
    <dgm:forEach name="Name26" axis="ch" ptType="node" st="3" cnt="1">
      <dgm:layoutNode name="text3">
        <dgm:alg type="sp"/>
        <dgm:shape xmlns:r="http://schemas.openxmlformats.org/officeDocument/2006/relationships" r:blip="">
          <dgm:adjLst/>
        </dgm:shape>
        <dgm:presOf/>
        <dgm:constrLst/>
        <dgm:forEach name="Name27" ref="textRepeat"/>
      </dgm:layoutNode>
      <dgm:layoutNode name="textaccent3">
        <dgm:alg type="sp"/>
        <dgm:shape xmlns:r="http://schemas.openxmlformats.org/officeDocument/2006/relationships" r:blip="">
          <dgm:adjLst/>
        </dgm:shape>
        <dgm:presOf/>
        <dgm:constrLst/>
        <dgm:forEach name="Name28" ref="accentRepeat"/>
      </dgm:layoutNode>
    </dgm:forEach>
    <dgm:forEach name="Name29" axis="ch" ptType="sibTrans" hideLastTrans="0" st="3" cnt="1">
      <dgm:layoutNode name="image3">
        <dgm:alg type="sp"/>
        <dgm:shape xmlns:r="http://schemas.openxmlformats.org/officeDocument/2006/relationships" r:blip="">
          <dgm:adjLst/>
        </dgm:shape>
        <dgm:presOf/>
        <dgm:constrLst/>
        <dgm:forEach name="Name30" ref="imageRepeat"/>
      </dgm:layoutNode>
      <dgm:layoutNode name="imageaccent3">
        <dgm:alg type="sp"/>
        <dgm:shape xmlns:r="http://schemas.openxmlformats.org/officeDocument/2006/relationships" r:blip="">
          <dgm:adjLst/>
        </dgm:shape>
        <dgm:presOf/>
        <dgm:constrLst/>
        <dgm:forEach name="Name31" ref="accentRepeat"/>
      </dgm:layoutNode>
    </dgm:forEach>
    <dgm:forEach name="Name32" axis="ch" ptType="node" st="4" cnt="1">
      <dgm:layoutNode name="text4">
        <dgm:alg type="sp"/>
        <dgm:shape xmlns:r="http://schemas.openxmlformats.org/officeDocument/2006/relationships" r:blip="">
          <dgm:adjLst/>
        </dgm:shape>
        <dgm:presOf/>
        <dgm:constrLst/>
        <dgm:forEach name="Name33" ref="textRepeat"/>
      </dgm:layoutNode>
      <dgm:layoutNode name="textaccent4">
        <dgm:alg type="sp"/>
        <dgm:shape xmlns:r="http://schemas.openxmlformats.org/officeDocument/2006/relationships" r:blip="">
          <dgm:adjLst/>
        </dgm:shape>
        <dgm:presOf/>
        <dgm:constrLst/>
        <dgm:forEach name="Name34" ref="accentRepeat"/>
      </dgm:layoutNode>
    </dgm:forEach>
    <dgm:forEach name="Name35" axis="ch" ptType="sibTrans" hideLastTrans="0" st="4" cnt="1">
      <dgm:layoutNode name="image4">
        <dgm:alg type="sp"/>
        <dgm:shape xmlns:r="http://schemas.openxmlformats.org/officeDocument/2006/relationships" r:blip="">
          <dgm:adjLst/>
        </dgm:shape>
        <dgm:presOf/>
        <dgm:constrLst/>
        <dgm:forEach name="Name36" ref="imageRepeat"/>
      </dgm:layoutNode>
      <dgm:layoutNode name="imageaccent4">
        <dgm:alg type="sp"/>
        <dgm:shape xmlns:r="http://schemas.openxmlformats.org/officeDocument/2006/relationships" r:blip="">
          <dgm:adjLst/>
        </dgm:shape>
        <dgm:presOf/>
        <dgm:constrLst/>
        <dgm:forEach name="Name37" ref="accentRepeat"/>
      </dgm:layoutNode>
    </dgm:forEach>
    <dgm:forEach name="Name38" axis="ch" ptType="node" st="5" cnt="1">
      <dgm:layoutNode name="text5">
        <dgm:alg type="sp"/>
        <dgm:shape xmlns:r="http://schemas.openxmlformats.org/officeDocument/2006/relationships" r:blip="">
          <dgm:adjLst/>
        </dgm:shape>
        <dgm:presOf/>
        <dgm:constrLst/>
        <dgm:forEach name="Name39" ref="textRepeat"/>
      </dgm:layoutNode>
      <dgm:layoutNode name="textaccent5">
        <dgm:alg type="sp"/>
        <dgm:shape xmlns:r="http://schemas.openxmlformats.org/officeDocument/2006/relationships" r:blip="">
          <dgm:adjLst/>
        </dgm:shape>
        <dgm:presOf/>
        <dgm:constrLst/>
        <dgm:forEach name="Name40" ref="accentRepeat"/>
      </dgm:layoutNode>
    </dgm:forEach>
    <dgm:forEach name="Name41" axis="ch" ptType="sibTrans" hideLastTrans="0" st="5" cnt="1">
      <dgm:layoutNode name="image5">
        <dgm:alg type="sp"/>
        <dgm:shape xmlns:r="http://schemas.openxmlformats.org/officeDocument/2006/relationships" r:blip="">
          <dgm:adjLst/>
        </dgm:shape>
        <dgm:presOf/>
        <dgm:constrLst/>
        <dgm:forEach name="Name42" ref="imageRepeat"/>
      </dgm:layoutNode>
      <dgm:layoutNode name="imageaccent5">
        <dgm:alg type="sp"/>
        <dgm:shape xmlns:r="http://schemas.openxmlformats.org/officeDocument/2006/relationships" r:blip="">
          <dgm:adjLst/>
        </dgm:shape>
        <dgm:presOf/>
        <dgm:constrLst/>
        <dgm:forEach name="Name43" ref="accentRepeat"/>
      </dgm:layoutNode>
    </dgm:forEach>
    <dgm:forEach name="Name44" axis="ch" ptType="node" st="6" cnt="1">
      <dgm:layoutNode name="text6">
        <dgm:alg type="sp"/>
        <dgm:shape xmlns:r="http://schemas.openxmlformats.org/officeDocument/2006/relationships" r:blip="">
          <dgm:adjLst/>
        </dgm:shape>
        <dgm:presOf/>
        <dgm:constrLst/>
        <dgm:forEach name="Name45" ref="textRepeat"/>
      </dgm:layoutNode>
      <dgm:layoutNode name="textaccent6">
        <dgm:alg type="sp"/>
        <dgm:shape xmlns:r="http://schemas.openxmlformats.org/officeDocument/2006/relationships" r:blip="">
          <dgm:adjLst/>
        </dgm:shape>
        <dgm:presOf/>
        <dgm:constrLst/>
        <dgm:forEach name="Name46" ref="accentRepeat"/>
      </dgm:layoutNode>
    </dgm:forEach>
    <dgm:forEach name="Name47" axis="ch" ptType="sibTrans" hideLastTrans="0" st="6" cnt="1">
      <dgm:layoutNode name="image6">
        <dgm:alg type="sp"/>
        <dgm:shape xmlns:r="http://schemas.openxmlformats.org/officeDocument/2006/relationships" r:blip="">
          <dgm:adjLst/>
        </dgm:shape>
        <dgm:presOf/>
        <dgm:constrLst/>
        <dgm:forEach name="Name48" ref="imageRepeat"/>
      </dgm:layoutNode>
      <dgm:layoutNode name="imageaccent6">
        <dgm:alg type="sp"/>
        <dgm:shape xmlns:r="http://schemas.openxmlformats.org/officeDocument/2006/relationships" r:blip="">
          <dgm:adjLst/>
        </dgm:shape>
        <dgm:presOf/>
        <dgm:constrLst/>
        <dgm:forEach name="Name49" ref="accentRepeat"/>
      </dgm:layoutNode>
    </dgm:forEach>
    <dgm:forEach name="Name50" axis="ch" ptType="node" st="7" cnt="1">
      <dgm:layoutNode name="text7">
        <dgm:alg type="sp"/>
        <dgm:shape xmlns:r="http://schemas.openxmlformats.org/officeDocument/2006/relationships" r:blip="">
          <dgm:adjLst/>
        </dgm:shape>
        <dgm:presOf/>
        <dgm:constrLst/>
        <dgm:forEach name="Name51" ref="textRepeat"/>
      </dgm:layoutNode>
      <dgm:layoutNode name="textaccent7">
        <dgm:alg type="sp"/>
        <dgm:shape xmlns:r="http://schemas.openxmlformats.org/officeDocument/2006/relationships" r:blip="">
          <dgm:adjLst/>
        </dgm:shape>
        <dgm:presOf/>
        <dgm:constrLst/>
        <dgm:forEach name="Name52" ref="accentRepeat"/>
      </dgm:layoutNode>
    </dgm:forEach>
    <dgm:forEach name="Name53" axis="ch" ptType="sibTrans" hideLastTrans="0" st="7" cnt="1">
      <dgm:layoutNode name="image7">
        <dgm:alg type="sp"/>
        <dgm:shape xmlns:r="http://schemas.openxmlformats.org/officeDocument/2006/relationships" r:blip="">
          <dgm:adjLst/>
        </dgm:shape>
        <dgm:presOf/>
        <dgm:constrLst/>
        <dgm:forEach name="Name54" ref="imageRepeat"/>
      </dgm:layoutNode>
      <dgm:layoutNode name="imageaccent7">
        <dgm:alg type="sp"/>
        <dgm:shape xmlns:r="http://schemas.openxmlformats.org/officeDocument/2006/relationships" r:blip="">
          <dgm:adjLst/>
        </dgm:shape>
        <dgm:presOf/>
        <dgm:constrLst/>
        <dgm:forEach name="Name55" ref="accentRepeat"/>
      </dgm:layoutNode>
    </dgm:forEach>
    <dgm:forEach name="Name56" axis="ch" ptType="node" st="8" cnt="1">
      <dgm:layoutNode name="text8">
        <dgm:alg type="sp"/>
        <dgm:shape xmlns:r="http://schemas.openxmlformats.org/officeDocument/2006/relationships" r:blip="">
          <dgm:adjLst/>
        </dgm:shape>
        <dgm:presOf/>
        <dgm:constrLst/>
        <dgm:forEach name="Name57" ref="textRepeat"/>
      </dgm:layoutNode>
      <dgm:layoutNode name="textaccent8">
        <dgm:alg type="sp"/>
        <dgm:shape xmlns:r="http://schemas.openxmlformats.org/officeDocument/2006/relationships" r:blip="">
          <dgm:adjLst/>
        </dgm:shape>
        <dgm:presOf/>
        <dgm:constrLst/>
        <dgm:forEach name="Name58" ref="accentRepeat"/>
      </dgm:layoutNode>
    </dgm:forEach>
    <dgm:forEach name="Name59" axis="ch" ptType="sibTrans" hideLastTrans="0" st="8" cnt="1">
      <dgm:layoutNode name="image8">
        <dgm:alg type="sp"/>
        <dgm:shape xmlns:r="http://schemas.openxmlformats.org/officeDocument/2006/relationships" r:blip="">
          <dgm:adjLst/>
        </dgm:shape>
        <dgm:presOf/>
        <dgm:constrLst/>
        <dgm:forEach name="Name60" ref="imageRepeat"/>
      </dgm:layoutNode>
      <dgm:layoutNode name="imageaccent8">
        <dgm:alg type="sp"/>
        <dgm:shape xmlns:r="http://schemas.openxmlformats.org/officeDocument/2006/relationships" r:blip="">
          <dgm:adjLst/>
        </dgm:shape>
        <dgm:presOf/>
        <dgm:constrLst/>
        <dgm:forEach name="Name61" ref="accentRepeat"/>
      </dgm:layoutNode>
    </dgm:forEach>
    <dgm:forEach name="Name62" axis="ch" ptType="node" st="9" cnt="1">
      <dgm:layoutNode name="text9">
        <dgm:alg type="sp"/>
        <dgm:shape xmlns:r="http://schemas.openxmlformats.org/officeDocument/2006/relationships" r:blip="">
          <dgm:adjLst/>
        </dgm:shape>
        <dgm:presOf/>
        <dgm:constrLst/>
        <dgm:forEach name="Name63" ref="textRepeat"/>
      </dgm:layoutNode>
      <dgm:layoutNode name="textaccent9">
        <dgm:alg type="sp"/>
        <dgm:shape xmlns:r="http://schemas.openxmlformats.org/officeDocument/2006/relationships" r:blip="">
          <dgm:adjLst/>
        </dgm:shape>
        <dgm:presOf/>
        <dgm:constrLst/>
        <dgm:forEach name="Name64" ref="accentRepeat"/>
      </dgm:layoutNode>
    </dgm:forEach>
    <dgm:forEach name="Name65" axis="ch" ptType="sibTrans" hideLastTrans="0" st="9" cnt="1">
      <dgm:layoutNode name="image9">
        <dgm:alg type="sp"/>
        <dgm:shape xmlns:r="http://schemas.openxmlformats.org/officeDocument/2006/relationships" r:blip="">
          <dgm:adjLst/>
        </dgm:shape>
        <dgm:presOf/>
        <dgm:constrLst/>
        <dgm:forEach name="Name66" ref="imageRepeat"/>
      </dgm:layoutNode>
      <dgm:layoutNode name="imageaccent9">
        <dgm:alg type="sp"/>
        <dgm:shape xmlns:r="http://schemas.openxmlformats.org/officeDocument/2006/relationships" r:blip="">
          <dgm:adjLst/>
        </dgm:shape>
        <dgm:presOf/>
        <dgm:constrLst/>
        <dgm:forEach name="Name67" ref="accentRepeat"/>
      </dgm:layoutNode>
    </dgm:forEach>
    <dgm:forEach name="Name68" axis="ch" ptType="node" st="10" cnt="1">
      <dgm:layoutNode name="text10">
        <dgm:alg type="sp"/>
        <dgm:shape xmlns:r="http://schemas.openxmlformats.org/officeDocument/2006/relationships" r:blip="">
          <dgm:adjLst/>
        </dgm:shape>
        <dgm:presOf/>
        <dgm:constrLst/>
        <dgm:forEach name="Name69" ref="textRepeat"/>
      </dgm:layoutNode>
      <dgm:layoutNode name="textaccent10">
        <dgm:alg type="sp"/>
        <dgm:shape xmlns:r="http://schemas.openxmlformats.org/officeDocument/2006/relationships" r:blip="">
          <dgm:adjLst/>
        </dgm:shape>
        <dgm:presOf/>
        <dgm:constrLst/>
        <dgm:forEach name="Name70" ref="accentRepeat"/>
      </dgm:layoutNode>
    </dgm:forEach>
    <dgm:forEach name="Name71" axis="ch" ptType="sibTrans" hideLastTrans="0" st="10" cnt="1">
      <dgm:layoutNode name="image10">
        <dgm:alg type="sp"/>
        <dgm:shape xmlns:r="http://schemas.openxmlformats.org/officeDocument/2006/relationships" r:blip="">
          <dgm:adjLst/>
        </dgm:shape>
        <dgm:presOf/>
        <dgm:constrLst/>
        <dgm:forEach name="Name72" ref="imageRepeat"/>
      </dgm:layoutNode>
      <dgm:layoutNode name="imageaccent10">
        <dgm:alg type="sp"/>
        <dgm:shape xmlns:r="http://schemas.openxmlformats.org/officeDocument/2006/relationships" r:blip="">
          <dgm:adjLst/>
        </dgm:shape>
        <dgm:presOf/>
        <dgm:constrLst/>
        <dgm:forEach name="Name73" ref="accentRepeat"/>
      </dgm:layoutNode>
    </dgm:forEach>
    <dgm:forEach name="Name74" axis="ch" ptType="node" st="11" cnt="1">
      <dgm:layoutNode name="text11">
        <dgm:alg type="sp"/>
        <dgm:shape xmlns:r="http://schemas.openxmlformats.org/officeDocument/2006/relationships" r:blip="">
          <dgm:adjLst/>
        </dgm:shape>
        <dgm:presOf/>
        <dgm:constrLst/>
        <dgm:forEach name="Name75" ref="textRepeat"/>
      </dgm:layoutNode>
      <dgm:layoutNode name="textaccent11">
        <dgm:alg type="sp"/>
        <dgm:shape xmlns:r="http://schemas.openxmlformats.org/officeDocument/2006/relationships" r:blip="">
          <dgm:adjLst/>
        </dgm:shape>
        <dgm:presOf/>
        <dgm:constrLst/>
        <dgm:forEach name="Name76" ref="accentRepeat"/>
      </dgm:layoutNode>
    </dgm:forEach>
    <dgm:forEach name="Name77" axis="ch" ptType="sibTrans" hideLastTrans="0" st="11" cnt="1">
      <dgm:layoutNode name="image11">
        <dgm:alg type="sp"/>
        <dgm:shape xmlns:r="http://schemas.openxmlformats.org/officeDocument/2006/relationships" r:blip="">
          <dgm:adjLst/>
        </dgm:shape>
        <dgm:presOf/>
        <dgm:constrLst/>
        <dgm:forEach name="Name78" ref="imageRepeat"/>
      </dgm:layoutNode>
      <dgm:layoutNode name="imageaccent11">
        <dgm:alg type="sp"/>
        <dgm:shape xmlns:r="http://schemas.openxmlformats.org/officeDocument/2006/relationships" r:blip="">
          <dgm:adjLst/>
        </dgm:shape>
        <dgm:presOf/>
        <dgm:constrLst/>
        <dgm:forEach name="Name79" ref="accentRepeat"/>
      </dgm:layoutNode>
    </dgm:forEach>
    <dgm:forEach name="Name80" axis="ch" ptType="node" st="12" cnt="1">
      <dgm:layoutNode name="text12">
        <dgm:alg type="sp"/>
        <dgm:shape xmlns:r="http://schemas.openxmlformats.org/officeDocument/2006/relationships" r:blip="">
          <dgm:adjLst/>
        </dgm:shape>
        <dgm:presOf/>
        <dgm:constrLst/>
        <dgm:forEach name="Name81" ref="textRepeat"/>
      </dgm:layoutNode>
      <dgm:layoutNode name="textaccent12">
        <dgm:alg type="sp"/>
        <dgm:shape xmlns:r="http://schemas.openxmlformats.org/officeDocument/2006/relationships" r:blip="">
          <dgm:adjLst/>
        </dgm:shape>
        <dgm:presOf/>
        <dgm:constrLst/>
        <dgm:forEach name="Name82" ref="accentRepeat"/>
      </dgm:layoutNode>
    </dgm:forEach>
    <dgm:forEach name="Name83" axis="ch" ptType="sibTrans" hideLastTrans="0" st="12" cnt="1">
      <dgm:layoutNode name="image12">
        <dgm:alg type="sp"/>
        <dgm:shape xmlns:r="http://schemas.openxmlformats.org/officeDocument/2006/relationships" r:blip="">
          <dgm:adjLst/>
        </dgm:shape>
        <dgm:presOf/>
        <dgm:constrLst/>
        <dgm:forEach name="Name84" ref="imageRepeat"/>
      </dgm:layoutNode>
      <dgm:layoutNode name="imageaccent12">
        <dgm:alg type="sp"/>
        <dgm:shape xmlns:r="http://schemas.openxmlformats.org/officeDocument/2006/relationships" r:blip="">
          <dgm:adjLst/>
        </dgm:shape>
        <dgm:presOf/>
        <dgm:constrLst/>
        <dgm:forEach name="Name85" ref="accentRepea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8946" name="Rectangle 2"/>
          <p:cNvSpPr>
            <a:spLocks noGrp="1" noChangeArrowheads="1"/>
          </p:cNvSpPr>
          <p:nvPr>
            <p:ph type="hdr" sz="quarter"/>
          </p:nvPr>
        </p:nvSpPr>
        <p:spPr bwMode="auto">
          <a:xfrm>
            <a:off x="0" y="0"/>
            <a:ext cx="3170717" cy="477527"/>
          </a:xfrm>
          <a:prstGeom prst="rect">
            <a:avLst/>
          </a:prstGeom>
          <a:noFill/>
          <a:ln w="9525">
            <a:noFill/>
            <a:miter lim="800000"/>
            <a:headEnd/>
            <a:tailEnd/>
          </a:ln>
          <a:effectLst/>
        </p:spPr>
        <p:txBody>
          <a:bodyPr vert="horz" wrap="square" lIns="98983" tIns="49491" rIns="98983" bIns="49491" numCol="1" anchor="t" anchorCtr="0" compatLnSpc="1">
            <a:prstTxWarp prst="textNoShape">
              <a:avLst/>
            </a:prstTxWarp>
          </a:bodyPr>
          <a:lstStyle>
            <a:lvl1pPr algn="l" defTabSz="990590" eaLnBrk="0" hangingPunct="0">
              <a:defRPr sz="1400">
                <a:latin typeface="Arial" charset="0"/>
                <a:ea typeface="ＭＳ Ｐゴシック" pitchFamily="-112" charset="-128"/>
                <a:cs typeface="+mn-cs"/>
              </a:defRPr>
            </a:lvl1pPr>
          </a:lstStyle>
          <a:p>
            <a:pPr>
              <a:defRPr/>
            </a:pPr>
            <a:endParaRPr lang="nl-NL"/>
          </a:p>
        </p:txBody>
      </p:sp>
      <p:sp>
        <p:nvSpPr>
          <p:cNvPr id="338947" name="Rectangle 3"/>
          <p:cNvSpPr>
            <a:spLocks noGrp="1" noChangeArrowheads="1"/>
          </p:cNvSpPr>
          <p:nvPr>
            <p:ph type="dt" sz="quarter" idx="1"/>
          </p:nvPr>
        </p:nvSpPr>
        <p:spPr bwMode="auto">
          <a:xfrm>
            <a:off x="4142775" y="0"/>
            <a:ext cx="3170717" cy="477527"/>
          </a:xfrm>
          <a:prstGeom prst="rect">
            <a:avLst/>
          </a:prstGeom>
          <a:noFill/>
          <a:ln w="9525">
            <a:noFill/>
            <a:miter lim="800000"/>
            <a:headEnd/>
            <a:tailEnd/>
          </a:ln>
          <a:effectLst/>
        </p:spPr>
        <p:txBody>
          <a:bodyPr vert="horz" wrap="square" lIns="98983" tIns="49491" rIns="98983" bIns="49491" numCol="1" anchor="t" anchorCtr="0" compatLnSpc="1">
            <a:prstTxWarp prst="textNoShape">
              <a:avLst/>
            </a:prstTxWarp>
          </a:bodyPr>
          <a:lstStyle>
            <a:lvl1pPr algn="r" defTabSz="990590" eaLnBrk="0" hangingPunct="0">
              <a:defRPr sz="1400">
                <a:latin typeface="Arial" charset="0"/>
                <a:ea typeface="ＭＳ Ｐゴシック" pitchFamily="-112" charset="-128"/>
                <a:cs typeface="+mn-cs"/>
              </a:defRPr>
            </a:lvl1pPr>
          </a:lstStyle>
          <a:p>
            <a:pPr>
              <a:defRPr/>
            </a:pPr>
            <a:endParaRPr lang="nl-NL"/>
          </a:p>
        </p:txBody>
      </p:sp>
      <p:sp>
        <p:nvSpPr>
          <p:cNvPr id="338948" name="Rectangle 4"/>
          <p:cNvSpPr>
            <a:spLocks noGrp="1" noChangeArrowheads="1"/>
          </p:cNvSpPr>
          <p:nvPr>
            <p:ph type="ftr" sz="quarter" idx="2"/>
          </p:nvPr>
        </p:nvSpPr>
        <p:spPr bwMode="auto">
          <a:xfrm>
            <a:off x="0" y="9120602"/>
            <a:ext cx="3170717" cy="479062"/>
          </a:xfrm>
          <a:prstGeom prst="rect">
            <a:avLst/>
          </a:prstGeom>
          <a:noFill/>
          <a:ln w="9525">
            <a:noFill/>
            <a:miter lim="800000"/>
            <a:headEnd/>
            <a:tailEnd/>
          </a:ln>
          <a:effectLst/>
        </p:spPr>
        <p:txBody>
          <a:bodyPr vert="horz" wrap="square" lIns="98983" tIns="49491" rIns="98983" bIns="49491" numCol="1" anchor="b" anchorCtr="0" compatLnSpc="1">
            <a:prstTxWarp prst="textNoShape">
              <a:avLst/>
            </a:prstTxWarp>
          </a:bodyPr>
          <a:lstStyle>
            <a:lvl1pPr algn="l" defTabSz="990590" eaLnBrk="0" hangingPunct="0">
              <a:defRPr sz="1400">
                <a:latin typeface="Arial" charset="0"/>
                <a:ea typeface="ＭＳ Ｐゴシック" pitchFamily="-112" charset="-128"/>
                <a:cs typeface="+mn-cs"/>
              </a:defRPr>
            </a:lvl1pPr>
          </a:lstStyle>
          <a:p>
            <a:pPr>
              <a:defRPr/>
            </a:pPr>
            <a:endParaRPr lang="nl-NL"/>
          </a:p>
        </p:txBody>
      </p:sp>
      <p:sp>
        <p:nvSpPr>
          <p:cNvPr id="338949" name="Rectangle 5"/>
          <p:cNvSpPr>
            <a:spLocks noGrp="1" noChangeArrowheads="1"/>
          </p:cNvSpPr>
          <p:nvPr>
            <p:ph type="sldNum" sz="quarter" idx="3"/>
          </p:nvPr>
        </p:nvSpPr>
        <p:spPr bwMode="auto">
          <a:xfrm>
            <a:off x="4142775" y="9120602"/>
            <a:ext cx="3170717" cy="479062"/>
          </a:xfrm>
          <a:prstGeom prst="rect">
            <a:avLst/>
          </a:prstGeom>
          <a:noFill/>
          <a:ln w="9525">
            <a:noFill/>
            <a:miter lim="800000"/>
            <a:headEnd/>
            <a:tailEnd/>
          </a:ln>
          <a:effectLst/>
        </p:spPr>
        <p:txBody>
          <a:bodyPr vert="horz" wrap="square" lIns="98983" tIns="49491" rIns="98983" bIns="49491" numCol="1" anchor="b" anchorCtr="0" compatLnSpc="1">
            <a:prstTxWarp prst="textNoShape">
              <a:avLst/>
            </a:prstTxWarp>
          </a:bodyPr>
          <a:lstStyle>
            <a:lvl1pPr algn="r" defTabSz="990590" eaLnBrk="0" hangingPunct="0">
              <a:defRPr sz="1400">
                <a:latin typeface="Arial" charset="0"/>
                <a:ea typeface="ＭＳ Ｐゴシック" pitchFamily="-112" charset="-128"/>
                <a:cs typeface="+mn-cs"/>
              </a:defRPr>
            </a:lvl1pPr>
          </a:lstStyle>
          <a:p>
            <a:pPr>
              <a:defRPr/>
            </a:pPr>
            <a:fld id="{6CC28753-A5EB-4787-A91C-308A3E079319}" type="slidenum">
              <a:rPr lang="nl-NL"/>
              <a:pPr>
                <a:defRPr/>
              </a:pPr>
              <a:t>‹#›</a:t>
            </a:fld>
            <a:endParaRPr lang="nl-NL"/>
          </a:p>
        </p:txBody>
      </p:sp>
    </p:spTree>
    <p:extLst>
      <p:ext uri="{BB962C8B-B14F-4D97-AF65-F5344CB8AC3E}">
        <p14:creationId xmlns:p14="http://schemas.microsoft.com/office/powerpoint/2010/main" val="2979956063"/>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3170717" cy="477527"/>
          </a:xfrm>
          <a:prstGeom prst="rect">
            <a:avLst/>
          </a:prstGeom>
          <a:noFill/>
          <a:ln w="9525">
            <a:noFill/>
            <a:miter lim="800000"/>
            <a:headEnd/>
            <a:tailEnd/>
          </a:ln>
        </p:spPr>
        <p:txBody>
          <a:bodyPr vert="horz" wrap="square" lIns="103694" tIns="51846" rIns="103694" bIns="51846" numCol="1" anchor="t" anchorCtr="0" compatLnSpc="1">
            <a:prstTxWarp prst="textNoShape">
              <a:avLst/>
            </a:prstTxWarp>
          </a:bodyPr>
          <a:lstStyle>
            <a:lvl1pPr algn="l" defTabSz="1038387" eaLnBrk="0" hangingPunct="0">
              <a:defRPr sz="1400">
                <a:latin typeface="Arial" charset="0"/>
                <a:ea typeface="ＭＳ Ｐゴシック" pitchFamily="-112" charset="-128"/>
                <a:cs typeface="+mn-cs"/>
              </a:defRPr>
            </a:lvl1pPr>
          </a:lstStyle>
          <a:p>
            <a:pPr>
              <a:defRPr/>
            </a:pPr>
            <a:endParaRPr lang="en-GB"/>
          </a:p>
        </p:txBody>
      </p:sp>
      <p:sp>
        <p:nvSpPr>
          <p:cNvPr id="5123" name="Rectangle 3"/>
          <p:cNvSpPr>
            <a:spLocks noGrp="1" noChangeArrowheads="1"/>
          </p:cNvSpPr>
          <p:nvPr>
            <p:ph type="dt" idx="1"/>
          </p:nvPr>
        </p:nvSpPr>
        <p:spPr bwMode="auto">
          <a:xfrm>
            <a:off x="4144483" y="0"/>
            <a:ext cx="3170717" cy="477527"/>
          </a:xfrm>
          <a:prstGeom prst="rect">
            <a:avLst/>
          </a:prstGeom>
          <a:noFill/>
          <a:ln w="9525">
            <a:noFill/>
            <a:miter lim="800000"/>
            <a:headEnd/>
            <a:tailEnd/>
          </a:ln>
        </p:spPr>
        <p:txBody>
          <a:bodyPr vert="horz" wrap="square" lIns="103694" tIns="51846" rIns="103694" bIns="51846" numCol="1" anchor="t" anchorCtr="0" compatLnSpc="1">
            <a:prstTxWarp prst="textNoShape">
              <a:avLst/>
            </a:prstTxWarp>
          </a:bodyPr>
          <a:lstStyle>
            <a:lvl1pPr algn="r" defTabSz="1038387" eaLnBrk="0" hangingPunct="0">
              <a:defRPr sz="1400">
                <a:latin typeface="Arial" charset="0"/>
                <a:ea typeface="ＭＳ Ｐゴシック" pitchFamily="-112" charset="-128"/>
                <a:cs typeface="+mn-cs"/>
              </a:defRPr>
            </a:lvl1pPr>
          </a:lstStyle>
          <a:p>
            <a:pPr>
              <a:defRPr/>
            </a:pPr>
            <a:endParaRPr lang="en-GB"/>
          </a:p>
        </p:txBody>
      </p:sp>
      <p:sp>
        <p:nvSpPr>
          <p:cNvPr id="27652" name="Rectangle 4"/>
          <p:cNvSpPr>
            <a:spLocks noGrp="1" noRot="1" noChangeAspect="1" noChangeArrowheads="1" noTextEdit="1"/>
          </p:cNvSpPr>
          <p:nvPr>
            <p:ph type="sldImg" idx="2"/>
          </p:nvPr>
        </p:nvSpPr>
        <p:spPr bwMode="auto">
          <a:xfrm>
            <a:off x="455613" y="720725"/>
            <a:ext cx="6402387" cy="3602038"/>
          </a:xfrm>
          <a:prstGeom prst="rect">
            <a:avLst/>
          </a:prstGeom>
          <a:noFill/>
          <a:ln w="9525">
            <a:solidFill>
              <a:srgbClr val="000000"/>
            </a:solidFill>
            <a:miter lim="800000"/>
            <a:headEnd/>
            <a:tailEnd/>
          </a:ln>
        </p:spPr>
      </p:sp>
      <p:sp>
        <p:nvSpPr>
          <p:cNvPr id="5125" name="Rectangle 5"/>
          <p:cNvSpPr>
            <a:spLocks noGrp="1" noChangeArrowheads="1"/>
          </p:cNvSpPr>
          <p:nvPr>
            <p:ph type="body" sz="quarter" idx="3"/>
          </p:nvPr>
        </p:nvSpPr>
        <p:spPr bwMode="auto">
          <a:xfrm>
            <a:off x="975475" y="4558766"/>
            <a:ext cx="5364252" cy="4322305"/>
          </a:xfrm>
          <a:prstGeom prst="rect">
            <a:avLst/>
          </a:prstGeom>
          <a:noFill/>
          <a:ln w="9525">
            <a:noFill/>
            <a:miter lim="800000"/>
            <a:headEnd/>
            <a:tailEnd/>
          </a:ln>
        </p:spPr>
        <p:txBody>
          <a:bodyPr vert="horz" wrap="square" lIns="103694" tIns="51846" rIns="103694" bIns="51846"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5126" name="Rectangle 6"/>
          <p:cNvSpPr>
            <a:spLocks noGrp="1" noChangeArrowheads="1"/>
          </p:cNvSpPr>
          <p:nvPr>
            <p:ph type="ftr" sz="quarter" idx="4"/>
          </p:nvPr>
        </p:nvSpPr>
        <p:spPr bwMode="auto">
          <a:xfrm>
            <a:off x="0" y="9123674"/>
            <a:ext cx="3170717" cy="477527"/>
          </a:xfrm>
          <a:prstGeom prst="rect">
            <a:avLst/>
          </a:prstGeom>
          <a:noFill/>
          <a:ln w="9525">
            <a:noFill/>
            <a:miter lim="800000"/>
            <a:headEnd/>
            <a:tailEnd/>
          </a:ln>
        </p:spPr>
        <p:txBody>
          <a:bodyPr vert="horz" wrap="square" lIns="103694" tIns="51846" rIns="103694" bIns="51846" numCol="1" anchor="b" anchorCtr="0" compatLnSpc="1">
            <a:prstTxWarp prst="textNoShape">
              <a:avLst/>
            </a:prstTxWarp>
          </a:bodyPr>
          <a:lstStyle>
            <a:lvl1pPr algn="l" defTabSz="1038387" eaLnBrk="0" hangingPunct="0">
              <a:defRPr sz="1400">
                <a:latin typeface="Arial" charset="0"/>
                <a:ea typeface="ＭＳ Ｐゴシック" pitchFamily="-112" charset="-128"/>
                <a:cs typeface="+mn-cs"/>
              </a:defRPr>
            </a:lvl1pPr>
          </a:lstStyle>
          <a:p>
            <a:pPr>
              <a:defRPr/>
            </a:pPr>
            <a:endParaRPr lang="en-GB"/>
          </a:p>
        </p:txBody>
      </p:sp>
      <p:sp>
        <p:nvSpPr>
          <p:cNvPr id="5127" name="Rectangle 7"/>
          <p:cNvSpPr>
            <a:spLocks noGrp="1" noChangeArrowheads="1"/>
          </p:cNvSpPr>
          <p:nvPr>
            <p:ph type="sldNum" sz="quarter" idx="5"/>
          </p:nvPr>
        </p:nvSpPr>
        <p:spPr bwMode="auto">
          <a:xfrm>
            <a:off x="4144483" y="9123674"/>
            <a:ext cx="3170717" cy="477527"/>
          </a:xfrm>
          <a:prstGeom prst="rect">
            <a:avLst/>
          </a:prstGeom>
          <a:noFill/>
          <a:ln w="9525">
            <a:noFill/>
            <a:miter lim="800000"/>
            <a:headEnd/>
            <a:tailEnd/>
          </a:ln>
        </p:spPr>
        <p:txBody>
          <a:bodyPr vert="horz" wrap="square" lIns="103694" tIns="51846" rIns="103694" bIns="51846" numCol="1" anchor="b" anchorCtr="0" compatLnSpc="1">
            <a:prstTxWarp prst="textNoShape">
              <a:avLst/>
            </a:prstTxWarp>
          </a:bodyPr>
          <a:lstStyle>
            <a:lvl1pPr algn="r" defTabSz="1038387" eaLnBrk="0" hangingPunct="0">
              <a:defRPr sz="1400">
                <a:latin typeface="Arial" charset="0"/>
                <a:ea typeface="ＭＳ Ｐゴシック" pitchFamily="-112" charset="-128"/>
                <a:cs typeface="+mn-cs"/>
              </a:defRPr>
            </a:lvl1pPr>
          </a:lstStyle>
          <a:p>
            <a:pPr>
              <a:defRPr/>
            </a:pPr>
            <a:fld id="{EA9AE7B1-7270-403D-830B-6DFF06A4E6DD}" type="slidenum">
              <a:rPr lang="en-GB"/>
              <a:pPr>
                <a:defRPr/>
              </a:pPr>
              <a:t>‹#›</a:t>
            </a:fld>
            <a:endParaRPr lang="en-GB"/>
          </a:p>
        </p:txBody>
      </p:sp>
    </p:spTree>
    <p:extLst>
      <p:ext uri="{BB962C8B-B14F-4D97-AF65-F5344CB8AC3E}">
        <p14:creationId xmlns:p14="http://schemas.microsoft.com/office/powerpoint/2010/main" val="142808499"/>
      </p:ext>
    </p:extLst>
  </p:cSld>
  <p:clrMap bg1="lt1" tx1="dk1" bg2="lt2" tx2="dk2" accent1="accent1" accent2="accent2" accent3="accent3" accent4="accent4" accent5="accent5" accent6="accent6" hlink="hlink" folHlink="folHlink"/>
  <p:hf hdr="0" dt="0"/>
  <p:notesStyle>
    <a:lvl1pPr algn="l" rtl="0" eaLnBrk="0" fontAlgn="base" hangingPunct="0">
      <a:spcBef>
        <a:spcPct val="30000"/>
      </a:spcBef>
      <a:spcAft>
        <a:spcPct val="0"/>
      </a:spcAft>
      <a:defRPr sz="1200" kern="1200">
        <a:solidFill>
          <a:schemeClr val="tx1"/>
        </a:solidFill>
        <a:latin typeface="Arial" charset="0"/>
        <a:ea typeface="MS PGothic" pitchFamily="34" charset="-128"/>
        <a:cs typeface="ＭＳ Ｐゴシック"/>
      </a:defRPr>
    </a:lvl1pPr>
    <a:lvl2pPr marL="457189" algn="l" rtl="0" eaLnBrk="0" fontAlgn="base" hangingPunct="0">
      <a:spcBef>
        <a:spcPct val="30000"/>
      </a:spcBef>
      <a:spcAft>
        <a:spcPct val="0"/>
      </a:spcAft>
      <a:defRPr sz="1200" kern="1200">
        <a:solidFill>
          <a:schemeClr val="tx1"/>
        </a:solidFill>
        <a:latin typeface="Arial" charset="0"/>
        <a:ea typeface="MS PGothic" pitchFamily="34" charset="-128"/>
        <a:cs typeface="ＭＳ Ｐゴシック"/>
      </a:defRPr>
    </a:lvl2pPr>
    <a:lvl3pPr marL="914377" algn="l" rtl="0" eaLnBrk="0" fontAlgn="base" hangingPunct="0">
      <a:spcBef>
        <a:spcPct val="30000"/>
      </a:spcBef>
      <a:spcAft>
        <a:spcPct val="0"/>
      </a:spcAft>
      <a:defRPr sz="1200" kern="1200">
        <a:solidFill>
          <a:schemeClr val="tx1"/>
        </a:solidFill>
        <a:latin typeface="Arial" charset="0"/>
        <a:ea typeface="MS PGothic" pitchFamily="34" charset="-128"/>
        <a:cs typeface="ＭＳ Ｐゴシック"/>
      </a:defRPr>
    </a:lvl3pPr>
    <a:lvl4pPr marL="1371566" algn="l" rtl="0" eaLnBrk="0" fontAlgn="base" hangingPunct="0">
      <a:spcBef>
        <a:spcPct val="30000"/>
      </a:spcBef>
      <a:spcAft>
        <a:spcPct val="0"/>
      </a:spcAft>
      <a:defRPr sz="1200" kern="1200">
        <a:solidFill>
          <a:schemeClr val="tx1"/>
        </a:solidFill>
        <a:latin typeface="Arial" charset="0"/>
        <a:ea typeface="MS PGothic" pitchFamily="34" charset="-128"/>
        <a:cs typeface="ＭＳ Ｐゴシック"/>
      </a:defRPr>
    </a:lvl4pPr>
    <a:lvl5pPr marL="1828754" algn="l" rtl="0" eaLnBrk="0" fontAlgn="base" hangingPunct="0">
      <a:spcBef>
        <a:spcPct val="30000"/>
      </a:spcBef>
      <a:spcAft>
        <a:spcPct val="0"/>
      </a:spcAft>
      <a:defRPr sz="1200" kern="1200">
        <a:solidFill>
          <a:schemeClr val="tx1"/>
        </a:solidFill>
        <a:latin typeface="Arial" charset="0"/>
        <a:ea typeface="MS PGothic" pitchFamily="34" charset="-128"/>
        <a:cs typeface="ＭＳ Ｐゴシック"/>
      </a:defRPr>
    </a:lvl5pPr>
    <a:lvl6pPr marL="2285943" algn="l" defTabSz="914377" rtl="0" eaLnBrk="1" latinLnBrk="0" hangingPunct="1">
      <a:defRPr sz="1200" kern="1200">
        <a:solidFill>
          <a:schemeClr val="tx1"/>
        </a:solidFill>
        <a:latin typeface="+mn-lt"/>
        <a:ea typeface="+mn-ea"/>
        <a:cs typeface="+mn-cs"/>
      </a:defRPr>
    </a:lvl6pPr>
    <a:lvl7pPr marL="2743131" algn="l" defTabSz="914377" rtl="0" eaLnBrk="1" latinLnBrk="0" hangingPunct="1">
      <a:defRPr sz="1200" kern="1200">
        <a:solidFill>
          <a:schemeClr val="tx1"/>
        </a:solidFill>
        <a:latin typeface="+mn-lt"/>
        <a:ea typeface="+mn-ea"/>
        <a:cs typeface="+mn-cs"/>
      </a:defRPr>
    </a:lvl7pPr>
    <a:lvl8pPr marL="3200320" algn="l" defTabSz="914377" rtl="0" eaLnBrk="1" latinLnBrk="0" hangingPunct="1">
      <a:defRPr sz="1200" kern="1200">
        <a:solidFill>
          <a:schemeClr val="tx1"/>
        </a:solidFill>
        <a:latin typeface="+mn-lt"/>
        <a:ea typeface="+mn-ea"/>
        <a:cs typeface="+mn-cs"/>
      </a:defRPr>
    </a:lvl8pPr>
    <a:lvl9pPr marL="3657509" algn="l" defTabSz="914377"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jdelijke aanduiding voor dia-afbeelding 1"/>
          <p:cNvSpPr>
            <a:spLocks noGrp="1" noRot="1" noChangeAspect="1" noTextEdit="1"/>
          </p:cNvSpPr>
          <p:nvPr>
            <p:ph type="sldImg"/>
          </p:nvPr>
        </p:nvSpPr>
        <p:spPr>
          <a:xfrm>
            <a:off x="455613" y="720725"/>
            <a:ext cx="6402387" cy="3602038"/>
          </a:xfrm>
          <a:ln/>
        </p:spPr>
      </p:sp>
      <p:sp>
        <p:nvSpPr>
          <p:cNvPr id="28675" name="Tijdelijke aanduiding voor notities 2"/>
          <p:cNvSpPr>
            <a:spLocks noGrp="1"/>
          </p:cNvSpPr>
          <p:nvPr>
            <p:ph type="body" idx="1"/>
          </p:nvPr>
        </p:nvSpPr>
        <p:spPr>
          <a:noFill/>
          <a:ln/>
        </p:spPr>
        <p:txBody>
          <a:bodyPr/>
          <a:lstStyle/>
          <a:p>
            <a:endParaRPr lang="nl-NL" smtClean="0">
              <a:latin typeface="Arial" pitchFamily="34" charset="0"/>
            </a:endParaRPr>
          </a:p>
        </p:txBody>
      </p:sp>
      <p:sp>
        <p:nvSpPr>
          <p:cNvPr id="28676" name="Tijdelijke aanduiding voor dianummer 3"/>
          <p:cNvSpPr>
            <a:spLocks noGrp="1"/>
          </p:cNvSpPr>
          <p:nvPr>
            <p:ph type="sldNum" sz="quarter" idx="5"/>
          </p:nvPr>
        </p:nvSpPr>
        <p:spPr>
          <a:noFill/>
        </p:spPr>
        <p:txBody>
          <a:bodyPr/>
          <a:lstStyle/>
          <a:p>
            <a:pPr defTabSz="1036638"/>
            <a:fld id="{1E69725F-303A-4EB1-8AFF-02EE65CB6701}" type="slidenum">
              <a:rPr lang="en-GB" smtClean="0">
                <a:latin typeface="Arial" pitchFamily="34" charset="0"/>
                <a:ea typeface="TazLF SemiLight"/>
                <a:cs typeface="TazLF SemiLight"/>
              </a:rPr>
              <a:pPr defTabSz="1036638"/>
              <a:t>1</a:t>
            </a:fld>
            <a:endParaRPr lang="en-GB" smtClean="0">
              <a:latin typeface="Arial" pitchFamily="34" charset="0"/>
              <a:ea typeface="TazLF SemiLight"/>
              <a:cs typeface="TazLF SemiLight"/>
            </a:endParaRPr>
          </a:p>
        </p:txBody>
      </p:sp>
      <p:sp>
        <p:nvSpPr>
          <p:cNvPr id="28677" name="Tijdelijke aanduiding voor datum 4"/>
          <p:cNvSpPr>
            <a:spLocks noGrp="1"/>
          </p:cNvSpPr>
          <p:nvPr>
            <p:ph type="dt" sz="quarter" idx="1"/>
          </p:nvPr>
        </p:nvSpPr>
        <p:spPr>
          <a:noFill/>
        </p:spPr>
        <p:txBody>
          <a:bodyPr/>
          <a:lstStyle/>
          <a:p>
            <a:pPr defTabSz="1036638"/>
            <a:fld id="{724999A4-E906-4D9D-8C78-5B40C9BAC742}" type="datetime1">
              <a:rPr lang="nl-NL" smtClean="0">
                <a:latin typeface="Arial" pitchFamily="34" charset="0"/>
                <a:ea typeface="TazLF SemiLight"/>
                <a:cs typeface="TazLF SemiLight"/>
              </a:rPr>
              <a:pPr defTabSz="1036638"/>
              <a:t>16-2-2017</a:t>
            </a:fld>
            <a:endParaRPr lang="en-GB" smtClean="0">
              <a:latin typeface="Arial" pitchFamily="34" charset="0"/>
              <a:ea typeface="TazLF SemiLight"/>
              <a:cs typeface="TazLF SemiLight"/>
            </a:endParaRPr>
          </a:p>
        </p:txBody>
      </p:sp>
      <p:sp>
        <p:nvSpPr>
          <p:cNvPr id="28678" name="Tijdelijke aanduiding voor voettekst 5"/>
          <p:cNvSpPr>
            <a:spLocks noGrp="1"/>
          </p:cNvSpPr>
          <p:nvPr>
            <p:ph type="ftr" sz="quarter" idx="4"/>
          </p:nvPr>
        </p:nvSpPr>
        <p:spPr>
          <a:noFill/>
        </p:spPr>
        <p:txBody>
          <a:bodyPr/>
          <a:lstStyle/>
          <a:p>
            <a:pPr defTabSz="1036638"/>
            <a:r>
              <a:rPr lang="en-GB" smtClean="0">
                <a:latin typeface="Arial" pitchFamily="34" charset="0"/>
                <a:ea typeface="TazLF SemiLight"/>
                <a:cs typeface="TazLF SemiLight"/>
              </a:rPr>
              <a:t>Robeco</a:t>
            </a:r>
          </a:p>
        </p:txBody>
      </p:sp>
      <p:sp>
        <p:nvSpPr>
          <p:cNvPr id="28679" name="Tijdelijke aanduiding voor koptekst 6"/>
          <p:cNvSpPr>
            <a:spLocks noGrp="1"/>
          </p:cNvSpPr>
          <p:nvPr>
            <p:ph type="hdr" sz="quarter"/>
          </p:nvPr>
        </p:nvSpPr>
        <p:spPr>
          <a:noFill/>
        </p:spPr>
        <p:txBody>
          <a:bodyPr/>
          <a:lstStyle/>
          <a:p>
            <a:pPr defTabSz="1036638"/>
            <a:r>
              <a:rPr lang="en-GB" smtClean="0">
                <a:latin typeface="Arial" pitchFamily="34" charset="0"/>
                <a:ea typeface="TazLF SemiLight"/>
                <a:cs typeface="TazLF SemiLight"/>
              </a:rPr>
              <a:t>Hier titel invoegen</a:t>
            </a:r>
          </a:p>
        </p:txBody>
      </p:sp>
    </p:spTree>
    <p:extLst>
      <p:ext uri="{BB962C8B-B14F-4D97-AF65-F5344CB8AC3E}">
        <p14:creationId xmlns:p14="http://schemas.microsoft.com/office/powerpoint/2010/main" val="136173178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3.jpeg"/><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sp>
        <p:nvSpPr>
          <p:cNvPr id="4" name="Text Box 9"/>
          <p:cNvSpPr txBox="1">
            <a:spLocks noChangeArrowheads="1"/>
          </p:cNvSpPr>
          <p:nvPr/>
        </p:nvSpPr>
        <p:spPr bwMode="auto">
          <a:xfrm>
            <a:off x="6178063" y="4722814"/>
            <a:ext cx="3048000" cy="469900"/>
          </a:xfrm>
          <a:prstGeom prst="rect">
            <a:avLst/>
          </a:prstGeom>
          <a:noFill/>
          <a:ln>
            <a:noFill/>
          </a:ln>
          <a:extLst/>
        </p:spPr>
        <p:txBody>
          <a:bodyPr lIns="0" tIns="0" rIns="0" bIns="0"/>
          <a:lstStyle>
            <a:lvl1pPr>
              <a:defRPr sz="1400">
                <a:solidFill>
                  <a:schemeClr val="tx1"/>
                </a:solidFill>
                <a:latin typeface="Taz SemiLight" charset="0"/>
                <a:ea typeface="ＭＳ Ｐゴシック" charset="0"/>
                <a:cs typeface="ＭＳ Ｐゴシック" charset="0"/>
              </a:defRPr>
            </a:lvl1pPr>
            <a:lvl2pPr marL="742950" indent="-285750">
              <a:defRPr sz="1400">
                <a:solidFill>
                  <a:schemeClr val="tx1"/>
                </a:solidFill>
                <a:latin typeface="Taz SemiLight" charset="0"/>
                <a:ea typeface="ＭＳ Ｐゴシック" charset="0"/>
              </a:defRPr>
            </a:lvl2pPr>
            <a:lvl3pPr marL="1143000" indent="-228600">
              <a:defRPr sz="1400">
                <a:solidFill>
                  <a:schemeClr val="tx1"/>
                </a:solidFill>
                <a:latin typeface="Taz SemiLight" charset="0"/>
                <a:ea typeface="ＭＳ Ｐゴシック" charset="0"/>
              </a:defRPr>
            </a:lvl3pPr>
            <a:lvl4pPr marL="1600200" indent="-228600">
              <a:defRPr sz="1400">
                <a:solidFill>
                  <a:schemeClr val="tx1"/>
                </a:solidFill>
                <a:latin typeface="Taz SemiLight" charset="0"/>
                <a:ea typeface="ＭＳ Ｐゴシック" charset="0"/>
              </a:defRPr>
            </a:lvl4pPr>
            <a:lvl5pPr marL="2057400" indent="-228600">
              <a:defRPr sz="1400">
                <a:solidFill>
                  <a:schemeClr val="tx1"/>
                </a:solidFill>
                <a:latin typeface="Taz SemiLight" charset="0"/>
                <a:ea typeface="ＭＳ Ｐゴシック" charset="0"/>
              </a:defRPr>
            </a:lvl5pPr>
            <a:lvl6pPr marL="2514600" indent="-228600" algn="r" eaLnBrk="0" fontAlgn="base" hangingPunct="0">
              <a:spcBef>
                <a:spcPct val="0"/>
              </a:spcBef>
              <a:spcAft>
                <a:spcPct val="0"/>
              </a:spcAft>
              <a:defRPr sz="1400">
                <a:solidFill>
                  <a:schemeClr val="tx1"/>
                </a:solidFill>
                <a:latin typeface="Taz SemiLight" charset="0"/>
                <a:ea typeface="ＭＳ Ｐゴシック" charset="0"/>
              </a:defRPr>
            </a:lvl6pPr>
            <a:lvl7pPr marL="2971800" indent="-228600" algn="r" eaLnBrk="0" fontAlgn="base" hangingPunct="0">
              <a:spcBef>
                <a:spcPct val="0"/>
              </a:spcBef>
              <a:spcAft>
                <a:spcPct val="0"/>
              </a:spcAft>
              <a:defRPr sz="1400">
                <a:solidFill>
                  <a:schemeClr val="tx1"/>
                </a:solidFill>
                <a:latin typeface="Taz SemiLight" charset="0"/>
                <a:ea typeface="ＭＳ Ｐゴシック" charset="0"/>
              </a:defRPr>
            </a:lvl7pPr>
            <a:lvl8pPr marL="3429000" indent="-228600" algn="r" eaLnBrk="0" fontAlgn="base" hangingPunct="0">
              <a:spcBef>
                <a:spcPct val="0"/>
              </a:spcBef>
              <a:spcAft>
                <a:spcPct val="0"/>
              </a:spcAft>
              <a:defRPr sz="1400">
                <a:solidFill>
                  <a:schemeClr val="tx1"/>
                </a:solidFill>
                <a:latin typeface="Taz SemiLight" charset="0"/>
                <a:ea typeface="ＭＳ Ｐゴシック" charset="0"/>
              </a:defRPr>
            </a:lvl8pPr>
            <a:lvl9pPr marL="3886200" indent="-228600" algn="r" eaLnBrk="0" fontAlgn="base" hangingPunct="0">
              <a:spcBef>
                <a:spcPct val="0"/>
              </a:spcBef>
              <a:spcAft>
                <a:spcPct val="0"/>
              </a:spcAft>
              <a:defRPr sz="1400">
                <a:solidFill>
                  <a:schemeClr val="tx1"/>
                </a:solidFill>
                <a:latin typeface="Taz SemiLight" charset="0"/>
                <a:ea typeface="ＭＳ Ｐゴシック" charset="0"/>
              </a:defRPr>
            </a:lvl9pPr>
          </a:lstStyle>
          <a:p>
            <a:pPr eaLnBrk="0" hangingPunct="0">
              <a:spcBef>
                <a:spcPct val="50000"/>
              </a:spcBef>
              <a:defRPr/>
            </a:pPr>
            <a:endParaRPr lang="nl-NL" sz="2400" smtClean="0">
              <a:latin typeface="Arial" charset="0"/>
            </a:endParaRPr>
          </a:p>
        </p:txBody>
      </p:sp>
      <p:sp>
        <p:nvSpPr>
          <p:cNvPr id="5" name="Line 83"/>
          <p:cNvSpPr>
            <a:spLocks noChangeShapeType="1"/>
          </p:cNvSpPr>
          <p:nvPr/>
        </p:nvSpPr>
        <p:spPr bwMode="auto">
          <a:xfrm>
            <a:off x="0" y="6629400"/>
            <a:ext cx="12192000" cy="0"/>
          </a:xfrm>
          <a:prstGeom prst="line">
            <a:avLst/>
          </a:prstGeom>
          <a:noFill/>
          <a:ln w="9525">
            <a:solidFill>
              <a:schemeClr val="tx2"/>
            </a:solidFill>
            <a:prstDash val="dash"/>
            <a:round/>
            <a:headEnd/>
            <a:tailEnd/>
          </a:ln>
          <a:effectLst/>
          <a:extLst/>
        </p:spPr>
        <p:txBody>
          <a:bodyPr wrap="none" anchor="ctr"/>
          <a:lstStyle/>
          <a:p>
            <a:pPr algn="r" eaLnBrk="0" hangingPunct="0">
              <a:defRPr/>
            </a:pPr>
            <a:endParaRPr lang="nl-NL" sz="1400">
              <a:latin typeface="Taz SemiLight" charset="0"/>
              <a:ea typeface="ＭＳ Ｐゴシック" charset="0"/>
            </a:endParaRPr>
          </a:p>
        </p:txBody>
      </p:sp>
      <p:sp>
        <p:nvSpPr>
          <p:cNvPr id="6" name="Line 107"/>
          <p:cNvSpPr>
            <a:spLocks noChangeShapeType="1"/>
          </p:cNvSpPr>
          <p:nvPr/>
        </p:nvSpPr>
        <p:spPr bwMode="auto">
          <a:xfrm>
            <a:off x="1500561" y="1423988"/>
            <a:ext cx="10691447" cy="0"/>
          </a:xfrm>
          <a:prstGeom prst="line">
            <a:avLst/>
          </a:prstGeom>
          <a:noFill/>
          <a:ln w="10160">
            <a:solidFill>
              <a:srgbClr val="108EA5"/>
            </a:solidFill>
            <a:prstDash val="dash"/>
            <a:round/>
            <a:headEnd/>
            <a:tailEnd/>
          </a:ln>
          <a:effectLst/>
          <a:extLst/>
        </p:spPr>
        <p:txBody>
          <a:bodyPr wrap="none" anchor="ctr"/>
          <a:lstStyle/>
          <a:p>
            <a:pPr algn="r" eaLnBrk="0" hangingPunct="0">
              <a:defRPr/>
            </a:pPr>
            <a:endParaRPr lang="nl-NL" sz="1400">
              <a:latin typeface="Taz SemiLight" charset="0"/>
              <a:ea typeface="ＭＳ Ｐゴシック" charset="0"/>
            </a:endParaRPr>
          </a:p>
        </p:txBody>
      </p:sp>
      <p:sp>
        <p:nvSpPr>
          <p:cNvPr id="7" name="Line 108"/>
          <p:cNvSpPr>
            <a:spLocks noChangeShapeType="1"/>
          </p:cNvSpPr>
          <p:nvPr/>
        </p:nvSpPr>
        <p:spPr bwMode="auto">
          <a:xfrm>
            <a:off x="1500561" y="963613"/>
            <a:ext cx="10691447" cy="0"/>
          </a:xfrm>
          <a:prstGeom prst="line">
            <a:avLst/>
          </a:prstGeom>
          <a:noFill/>
          <a:ln w="10160">
            <a:solidFill>
              <a:srgbClr val="108EA5"/>
            </a:solidFill>
            <a:prstDash val="dash"/>
            <a:round/>
            <a:headEnd/>
            <a:tailEnd/>
          </a:ln>
          <a:effectLst/>
          <a:extLst/>
        </p:spPr>
        <p:txBody>
          <a:bodyPr wrap="none" anchor="ctr"/>
          <a:lstStyle/>
          <a:p>
            <a:pPr algn="r" eaLnBrk="0" hangingPunct="0">
              <a:defRPr/>
            </a:pPr>
            <a:endParaRPr lang="nl-NL" sz="1400">
              <a:latin typeface="Taz SemiLight" charset="0"/>
              <a:ea typeface="ＭＳ Ｐゴシック" charset="0"/>
            </a:endParaRPr>
          </a:p>
        </p:txBody>
      </p:sp>
      <p:grpSp>
        <p:nvGrpSpPr>
          <p:cNvPr id="8" name="Groeperen 13"/>
          <p:cNvGrpSpPr>
            <a:grpSpLocks/>
          </p:cNvGrpSpPr>
          <p:nvPr userDrawn="1"/>
        </p:nvGrpSpPr>
        <p:grpSpPr bwMode="auto">
          <a:xfrm>
            <a:off x="1500561" y="1049339"/>
            <a:ext cx="10691447" cy="355600"/>
            <a:chOff x="0" y="925513"/>
            <a:chExt cx="9906000" cy="355600"/>
          </a:xfrm>
        </p:grpSpPr>
        <p:sp>
          <p:nvSpPr>
            <p:cNvPr id="9" name="Line 109"/>
            <p:cNvSpPr>
              <a:spLocks noChangeShapeType="1"/>
            </p:cNvSpPr>
            <p:nvPr/>
          </p:nvSpPr>
          <p:spPr bwMode="auto">
            <a:xfrm>
              <a:off x="0" y="925513"/>
              <a:ext cx="9906000" cy="0"/>
            </a:xfrm>
            <a:prstGeom prst="line">
              <a:avLst/>
            </a:prstGeom>
            <a:noFill/>
            <a:ln w="10160">
              <a:solidFill>
                <a:srgbClr val="108EA5"/>
              </a:solidFill>
              <a:prstDash val="dash"/>
              <a:round/>
              <a:headEnd/>
              <a:tailEnd/>
            </a:ln>
            <a:effectLst/>
            <a:extLst/>
          </p:spPr>
          <p:txBody>
            <a:bodyPr wrap="none" anchor="ctr"/>
            <a:lstStyle/>
            <a:p>
              <a:pPr algn="r" eaLnBrk="0" hangingPunct="0">
                <a:defRPr/>
              </a:pPr>
              <a:endParaRPr lang="nl-NL" sz="1400">
                <a:latin typeface="Taz SemiLight" charset="0"/>
                <a:ea typeface="ＭＳ Ｐゴシック" charset="0"/>
              </a:endParaRPr>
            </a:p>
          </p:txBody>
        </p:sp>
        <p:sp>
          <p:nvSpPr>
            <p:cNvPr id="10" name="Line 110"/>
            <p:cNvSpPr>
              <a:spLocks noChangeShapeType="1"/>
            </p:cNvSpPr>
            <p:nvPr/>
          </p:nvSpPr>
          <p:spPr bwMode="auto">
            <a:xfrm>
              <a:off x="0" y="976313"/>
              <a:ext cx="9906000" cy="0"/>
            </a:xfrm>
            <a:prstGeom prst="line">
              <a:avLst/>
            </a:prstGeom>
            <a:noFill/>
            <a:ln w="10160">
              <a:solidFill>
                <a:srgbClr val="108EA5"/>
              </a:solidFill>
              <a:prstDash val="dash"/>
              <a:round/>
              <a:headEnd/>
              <a:tailEnd/>
            </a:ln>
            <a:effectLst/>
            <a:extLst/>
          </p:spPr>
          <p:txBody>
            <a:bodyPr wrap="none" anchor="ctr"/>
            <a:lstStyle/>
            <a:p>
              <a:pPr algn="r" eaLnBrk="0" hangingPunct="0">
                <a:defRPr/>
              </a:pPr>
              <a:endParaRPr lang="nl-NL" sz="1400">
                <a:latin typeface="Taz SemiLight" charset="0"/>
                <a:ea typeface="ＭＳ Ｐゴシック" charset="0"/>
              </a:endParaRPr>
            </a:p>
          </p:txBody>
        </p:sp>
        <p:sp>
          <p:nvSpPr>
            <p:cNvPr id="11" name="Line 111"/>
            <p:cNvSpPr>
              <a:spLocks noChangeShapeType="1"/>
            </p:cNvSpPr>
            <p:nvPr/>
          </p:nvSpPr>
          <p:spPr bwMode="auto">
            <a:xfrm>
              <a:off x="0" y="1027113"/>
              <a:ext cx="9906000" cy="0"/>
            </a:xfrm>
            <a:prstGeom prst="line">
              <a:avLst/>
            </a:prstGeom>
            <a:noFill/>
            <a:ln w="10160">
              <a:solidFill>
                <a:srgbClr val="108EA5"/>
              </a:solidFill>
              <a:prstDash val="dash"/>
              <a:round/>
              <a:headEnd/>
              <a:tailEnd/>
            </a:ln>
            <a:effectLst/>
            <a:extLst/>
          </p:spPr>
          <p:txBody>
            <a:bodyPr wrap="none" anchor="ctr"/>
            <a:lstStyle/>
            <a:p>
              <a:pPr algn="r" eaLnBrk="0" hangingPunct="0">
                <a:defRPr/>
              </a:pPr>
              <a:endParaRPr lang="nl-NL" sz="1400">
                <a:latin typeface="Taz SemiLight" charset="0"/>
                <a:ea typeface="ＭＳ Ｐゴシック" charset="0"/>
              </a:endParaRPr>
            </a:p>
          </p:txBody>
        </p:sp>
        <p:sp>
          <p:nvSpPr>
            <p:cNvPr id="12" name="Line 112"/>
            <p:cNvSpPr>
              <a:spLocks noChangeShapeType="1"/>
            </p:cNvSpPr>
            <p:nvPr/>
          </p:nvSpPr>
          <p:spPr bwMode="auto">
            <a:xfrm>
              <a:off x="0" y="1077913"/>
              <a:ext cx="9906000" cy="0"/>
            </a:xfrm>
            <a:prstGeom prst="line">
              <a:avLst/>
            </a:prstGeom>
            <a:noFill/>
            <a:ln w="10160">
              <a:solidFill>
                <a:srgbClr val="108EA5"/>
              </a:solidFill>
              <a:prstDash val="dash"/>
              <a:round/>
              <a:headEnd/>
              <a:tailEnd/>
            </a:ln>
            <a:effectLst/>
            <a:extLst/>
          </p:spPr>
          <p:txBody>
            <a:bodyPr wrap="none" anchor="ctr"/>
            <a:lstStyle/>
            <a:p>
              <a:pPr algn="r" eaLnBrk="0" hangingPunct="0">
                <a:defRPr/>
              </a:pPr>
              <a:endParaRPr lang="nl-NL" sz="1400">
                <a:latin typeface="Taz SemiLight" charset="0"/>
                <a:ea typeface="ＭＳ Ｐゴシック" charset="0"/>
              </a:endParaRPr>
            </a:p>
          </p:txBody>
        </p:sp>
        <p:sp>
          <p:nvSpPr>
            <p:cNvPr id="13" name="Line 113"/>
            <p:cNvSpPr>
              <a:spLocks noChangeShapeType="1"/>
            </p:cNvSpPr>
            <p:nvPr/>
          </p:nvSpPr>
          <p:spPr bwMode="auto">
            <a:xfrm>
              <a:off x="0" y="1128713"/>
              <a:ext cx="9906000" cy="0"/>
            </a:xfrm>
            <a:prstGeom prst="line">
              <a:avLst/>
            </a:prstGeom>
            <a:noFill/>
            <a:ln w="10160">
              <a:solidFill>
                <a:srgbClr val="108EA5"/>
              </a:solidFill>
              <a:prstDash val="dash"/>
              <a:round/>
              <a:headEnd/>
              <a:tailEnd/>
            </a:ln>
            <a:effectLst/>
            <a:extLst/>
          </p:spPr>
          <p:txBody>
            <a:bodyPr wrap="none" anchor="ctr"/>
            <a:lstStyle/>
            <a:p>
              <a:pPr algn="r" eaLnBrk="0" hangingPunct="0">
                <a:defRPr/>
              </a:pPr>
              <a:endParaRPr lang="nl-NL" sz="1400">
                <a:latin typeface="Taz SemiLight" charset="0"/>
                <a:ea typeface="ＭＳ Ｐゴシック" charset="0"/>
              </a:endParaRPr>
            </a:p>
          </p:txBody>
        </p:sp>
        <p:sp>
          <p:nvSpPr>
            <p:cNvPr id="14" name="Line 114"/>
            <p:cNvSpPr>
              <a:spLocks noChangeShapeType="1"/>
            </p:cNvSpPr>
            <p:nvPr/>
          </p:nvSpPr>
          <p:spPr bwMode="auto">
            <a:xfrm>
              <a:off x="0" y="1179513"/>
              <a:ext cx="9906000" cy="0"/>
            </a:xfrm>
            <a:prstGeom prst="line">
              <a:avLst/>
            </a:prstGeom>
            <a:noFill/>
            <a:ln w="10160">
              <a:solidFill>
                <a:srgbClr val="108EA5"/>
              </a:solidFill>
              <a:prstDash val="dash"/>
              <a:round/>
              <a:headEnd/>
              <a:tailEnd/>
            </a:ln>
            <a:effectLst/>
            <a:extLst/>
          </p:spPr>
          <p:txBody>
            <a:bodyPr wrap="none" anchor="ctr"/>
            <a:lstStyle/>
            <a:p>
              <a:pPr algn="r" eaLnBrk="0" hangingPunct="0">
                <a:defRPr/>
              </a:pPr>
              <a:endParaRPr lang="nl-NL" sz="1400">
                <a:latin typeface="Taz SemiLight" charset="0"/>
                <a:ea typeface="ＭＳ Ｐゴシック" charset="0"/>
              </a:endParaRPr>
            </a:p>
          </p:txBody>
        </p:sp>
        <p:sp>
          <p:nvSpPr>
            <p:cNvPr id="15" name="Line 115"/>
            <p:cNvSpPr>
              <a:spLocks noChangeShapeType="1"/>
            </p:cNvSpPr>
            <p:nvPr/>
          </p:nvSpPr>
          <p:spPr bwMode="auto">
            <a:xfrm>
              <a:off x="0" y="1230313"/>
              <a:ext cx="9906000" cy="0"/>
            </a:xfrm>
            <a:prstGeom prst="line">
              <a:avLst/>
            </a:prstGeom>
            <a:noFill/>
            <a:ln w="10160">
              <a:solidFill>
                <a:srgbClr val="108EA5"/>
              </a:solidFill>
              <a:prstDash val="dash"/>
              <a:round/>
              <a:headEnd/>
              <a:tailEnd/>
            </a:ln>
            <a:effectLst/>
            <a:extLst/>
          </p:spPr>
          <p:txBody>
            <a:bodyPr wrap="none" anchor="ctr"/>
            <a:lstStyle/>
            <a:p>
              <a:pPr algn="r" eaLnBrk="0" hangingPunct="0">
                <a:defRPr/>
              </a:pPr>
              <a:endParaRPr lang="nl-NL" sz="1400">
                <a:latin typeface="Taz SemiLight" charset="0"/>
                <a:ea typeface="ＭＳ Ｐゴシック" charset="0"/>
              </a:endParaRPr>
            </a:p>
          </p:txBody>
        </p:sp>
        <p:sp>
          <p:nvSpPr>
            <p:cNvPr id="16" name="Line 116"/>
            <p:cNvSpPr>
              <a:spLocks noChangeShapeType="1"/>
            </p:cNvSpPr>
            <p:nvPr/>
          </p:nvSpPr>
          <p:spPr bwMode="auto">
            <a:xfrm>
              <a:off x="0" y="1281113"/>
              <a:ext cx="9906000" cy="0"/>
            </a:xfrm>
            <a:prstGeom prst="line">
              <a:avLst/>
            </a:prstGeom>
            <a:noFill/>
            <a:ln w="10160">
              <a:solidFill>
                <a:srgbClr val="108EA5"/>
              </a:solidFill>
              <a:prstDash val="dash"/>
              <a:round/>
              <a:headEnd/>
              <a:tailEnd/>
            </a:ln>
            <a:effectLst/>
            <a:extLst/>
          </p:spPr>
          <p:txBody>
            <a:bodyPr wrap="none" anchor="ctr"/>
            <a:lstStyle/>
            <a:p>
              <a:pPr algn="r" eaLnBrk="0" hangingPunct="0">
                <a:defRPr/>
              </a:pPr>
              <a:endParaRPr lang="nl-NL" sz="1400">
                <a:latin typeface="Taz SemiLight" charset="0"/>
                <a:ea typeface="ＭＳ Ｐゴシック" charset="0"/>
              </a:endParaRPr>
            </a:p>
          </p:txBody>
        </p:sp>
      </p:grpSp>
      <p:sp>
        <p:nvSpPr>
          <p:cNvPr id="17" name="Rectangle 15"/>
          <p:cNvSpPr>
            <a:spLocks noChangeArrowheads="1"/>
          </p:cNvSpPr>
          <p:nvPr userDrawn="1"/>
        </p:nvSpPr>
        <p:spPr bwMode="auto">
          <a:xfrm>
            <a:off x="1500561" y="836614"/>
            <a:ext cx="10691447" cy="74612"/>
          </a:xfrm>
          <a:prstGeom prst="rect">
            <a:avLst/>
          </a:prstGeom>
          <a:solidFill>
            <a:schemeClr val="tx1"/>
          </a:solidFill>
          <a:ln>
            <a:noFill/>
          </a:ln>
          <a:extLst/>
        </p:spPr>
        <p:txBody>
          <a:bodyPr wrap="none" anchor="ctr"/>
          <a:lstStyle/>
          <a:p>
            <a:pPr algn="r" eaLnBrk="0" hangingPunct="0">
              <a:defRPr/>
            </a:pPr>
            <a:endParaRPr lang="nl-NL" sz="1400">
              <a:latin typeface="Taz SemiLight" charset="0"/>
              <a:ea typeface="ＭＳ Ｐゴシック" charset="0"/>
            </a:endParaRPr>
          </a:p>
        </p:txBody>
      </p:sp>
      <p:sp>
        <p:nvSpPr>
          <p:cNvPr id="18" name="Line 83"/>
          <p:cNvSpPr>
            <a:spLocks noChangeShapeType="1"/>
          </p:cNvSpPr>
          <p:nvPr userDrawn="1"/>
        </p:nvSpPr>
        <p:spPr bwMode="auto">
          <a:xfrm>
            <a:off x="0" y="71439"/>
            <a:ext cx="12192000" cy="0"/>
          </a:xfrm>
          <a:prstGeom prst="line">
            <a:avLst/>
          </a:prstGeom>
          <a:noFill/>
          <a:ln w="9525">
            <a:solidFill>
              <a:schemeClr val="tx2"/>
            </a:solidFill>
            <a:prstDash val="dash"/>
            <a:round/>
            <a:headEnd/>
            <a:tailEnd/>
          </a:ln>
          <a:effectLst/>
          <a:extLst/>
        </p:spPr>
        <p:txBody>
          <a:bodyPr wrap="none" anchor="ctr"/>
          <a:lstStyle/>
          <a:p>
            <a:pPr algn="r" eaLnBrk="0" hangingPunct="0">
              <a:defRPr/>
            </a:pPr>
            <a:endParaRPr lang="nl-NL" sz="1400">
              <a:latin typeface="Taz SemiLight" charset="0"/>
              <a:ea typeface="ＭＳ Ｐゴシック" charset="0"/>
            </a:endParaRPr>
          </a:p>
        </p:txBody>
      </p:sp>
      <p:sp>
        <p:nvSpPr>
          <p:cNvPr id="19" name="Rectangle 14"/>
          <p:cNvSpPr>
            <a:spLocks noChangeArrowheads="1"/>
          </p:cNvSpPr>
          <p:nvPr userDrawn="1"/>
        </p:nvSpPr>
        <p:spPr bwMode="auto">
          <a:xfrm>
            <a:off x="1500561" y="0"/>
            <a:ext cx="3092939" cy="76200"/>
          </a:xfrm>
          <a:prstGeom prst="rect">
            <a:avLst/>
          </a:prstGeom>
          <a:solidFill>
            <a:srgbClr val="00A2BD"/>
          </a:solidFill>
          <a:ln w="9525">
            <a:noFill/>
            <a:miter lim="800000"/>
            <a:headEnd/>
            <a:tailEnd/>
          </a:ln>
        </p:spPr>
        <p:txBody>
          <a:bodyPr wrap="none" anchor="ctr"/>
          <a:lstStyle/>
          <a:p>
            <a:pPr algn="r">
              <a:defRPr/>
            </a:pPr>
            <a:endParaRPr lang="nl-NL" sz="1800">
              <a:solidFill>
                <a:srgbClr val="000000"/>
              </a:solidFill>
              <a:ea typeface="ＭＳ Ｐゴシック"/>
            </a:endParaRPr>
          </a:p>
        </p:txBody>
      </p:sp>
      <p:pic>
        <p:nvPicPr>
          <p:cNvPr id="20" name="Picture 20" descr="CanaraRobeco_C"/>
          <p:cNvPicPr>
            <a:picLocks noChangeAspect="1" noChangeArrowheads="1"/>
          </p:cNvPicPr>
          <p:nvPr userDrawn="1"/>
        </p:nvPicPr>
        <p:blipFill>
          <a:blip r:embed="rId2" cstate="print"/>
          <a:srcRect/>
          <a:stretch>
            <a:fillRect/>
          </a:stretch>
        </p:blipFill>
        <p:spPr bwMode="auto">
          <a:xfrm>
            <a:off x="1473200" y="292113"/>
            <a:ext cx="3120293" cy="206375"/>
          </a:xfrm>
          <a:prstGeom prst="rect">
            <a:avLst/>
          </a:prstGeom>
          <a:solidFill>
            <a:srgbClr val="FFFFFF"/>
          </a:solidFill>
          <a:ln w="9525">
            <a:noFill/>
            <a:miter lim="800000"/>
            <a:headEnd/>
            <a:tailEnd/>
          </a:ln>
        </p:spPr>
      </p:pic>
      <p:sp>
        <p:nvSpPr>
          <p:cNvPr id="4099" name="Rectangle 3"/>
          <p:cNvSpPr>
            <a:spLocks noGrp="1" noChangeArrowheads="1"/>
          </p:cNvSpPr>
          <p:nvPr>
            <p:ph type="ctrTitle"/>
          </p:nvPr>
        </p:nvSpPr>
        <p:spPr>
          <a:xfrm>
            <a:off x="1496766" y="2006324"/>
            <a:ext cx="9421328" cy="964717"/>
          </a:xfrm>
          <a:extLst/>
        </p:spPr>
        <p:txBody>
          <a:bodyPr/>
          <a:lstStyle>
            <a:lvl1pPr>
              <a:lnSpc>
                <a:spcPct val="110000"/>
              </a:lnSpc>
              <a:defRPr sz="2600"/>
            </a:lvl1pPr>
          </a:lstStyle>
          <a:p>
            <a:pPr lvl="0"/>
            <a:r>
              <a:rPr lang="en-US" noProof="0" smtClean="0"/>
              <a:t>Click to edit Master title style</a:t>
            </a:r>
            <a:endParaRPr lang="en-GB" noProof="0" dirty="0" smtClean="0"/>
          </a:p>
        </p:txBody>
      </p:sp>
      <p:sp>
        <p:nvSpPr>
          <p:cNvPr id="4100" name="Rectangle 4"/>
          <p:cNvSpPr>
            <a:spLocks noGrp="1" noChangeArrowheads="1"/>
          </p:cNvSpPr>
          <p:nvPr>
            <p:ph type="subTitle" idx="1"/>
          </p:nvPr>
        </p:nvSpPr>
        <p:spPr>
          <a:xfrm>
            <a:off x="1496769" y="3017883"/>
            <a:ext cx="6545977" cy="1146716"/>
          </a:xfrm>
          <a:extLst/>
        </p:spPr>
        <p:txBody>
          <a:bodyPr rIns="91434"/>
          <a:lstStyle>
            <a:lvl1pPr>
              <a:lnSpc>
                <a:spcPct val="140000"/>
              </a:lnSpc>
              <a:defRPr b="0">
                <a:solidFill>
                  <a:schemeClr val="tx1"/>
                </a:solidFill>
              </a:defRPr>
            </a:lvl1pPr>
          </a:lstStyle>
          <a:p>
            <a:pPr lvl="0"/>
            <a:r>
              <a:rPr lang="en-US" noProof="0" smtClean="0"/>
              <a:t>Click to edit Master subtitle style</a:t>
            </a:r>
            <a:endParaRPr lang="en-GB" noProof="0" dirty="0" smtClean="0"/>
          </a:p>
        </p:txBody>
      </p:sp>
      <p:sp>
        <p:nvSpPr>
          <p:cNvPr id="21" name="Rectangle 6"/>
          <p:cNvSpPr>
            <a:spLocks noGrp="1" noChangeArrowheads="1"/>
          </p:cNvSpPr>
          <p:nvPr>
            <p:ph type="sldNum" sz="quarter" idx="10"/>
          </p:nvPr>
        </p:nvSpPr>
        <p:spPr/>
        <p:txBody>
          <a:bodyPr/>
          <a:lstStyle>
            <a:lvl1pPr>
              <a:defRPr sz="800">
                <a:solidFill>
                  <a:schemeClr val="tx2"/>
                </a:solidFill>
              </a:defRPr>
            </a:lvl1pPr>
          </a:lstStyle>
          <a:p>
            <a:pPr>
              <a:defRPr/>
            </a:pPr>
            <a:fld id="{19D901A9-870B-40FC-BDF3-FF55547919B0}" type="slidenum">
              <a:rPr lang="en-GB"/>
              <a:pPr>
                <a:defRPr/>
              </a:pPr>
              <a:t>‹#›</a:t>
            </a:fld>
            <a:endParaRPr lang="en-GB" dirty="0"/>
          </a:p>
        </p:txBody>
      </p:sp>
      <p:sp>
        <p:nvSpPr>
          <p:cNvPr id="22" name="Rectangle 80"/>
          <p:cNvSpPr>
            <a:spLocks noGrp="1" noChangeArrowheads="1"/>
          </p:cNvSpPr>
          <p:nvPr>
            <p:ph type="dt" sz="half" idx="11"/>
          </p:nvPr>
        </p:nvSpPr>
        <p:spPr/>
        <p:txBody>
          <a:bodyPr/>
          <a:lstStyle>
            <a:lvl1pPr algn="l">
              <a:defRPr sz="800">
                <a:solidFill>
                  <a:schemeClr val="tx2"/>
                </a:solidFill>
              </a:defRPr>
            </a:lvl1pPr>
          </a:lstStyle>
          <a:p>
            <a:pPr>
              <a:defRPr/>
            </a:pPr>
            <a:fld id="{0CEF3488-2D23-4E09-AA6E-D87EC0D6411E}" type="datetime1">
              <a:rPr lang="nl-NL"/>
              <a:pPr>
                <a:defRPr/>
              </a:pPr>
              <a:t>16-2-2017</a:t>
            </a:fld>
            <a:endParaRPr lang="en-GB" dirty="0"/>
          </a:p>
        </p:txBody>
      </p:sp>
      <p:sp>
        <p:nvSpPr>
          <p:cNvPr id="23" name="Rectangle 81"/>
          <p:cNvSpPr>
            <a:spLocks noGrp="1" noChangeArrowheads="1"/>
          </p:cNvSpPr>
          <p:nvPr>
            <p:ph type="ftr" sz="quarter" idx="12"/>
          </p:nvPr>
        </p:nvSpPr>
        <p:spPr/>
        <p:txBody>
          <a:bodyPr/>
          <a:lstStyle>
            <a:lvl1pPr algn="ctr">
              <a:defRPr sz="800">
                <a:solidFill>
                  <a:schemeClr val="tx2"/>
                </a:solidFill>
              </a:defRPr>
            </a:lvl1pPr>
          </a:lstStyle>
          <a:p>
            <a:pPr>
              <a:defRPr/>
            </a:pPr>
            <a:r>
              <a:rPr lang="en-GB"/>
              <a:t>Robeco</a:t>
            </a:r>
          </a:p>
        </p:txBody>
      </p:sp>
      <p:pic>
        <p:nvPicPr>
          <p:cNvPr id="24" name="Picture 23" descr="C:\Users\AdityaB\AppData\Local\Microsoft\Windows\Temporary Internet Files\Content.Outlook\7FYX5JIT\CR smarTomorrows.png"/>
          <p:cNvPicPr/>
          <p:nvPr userDrawn="1"/>
        </p:nvPicPr>
        <p:blipFill>
          <a:blip r:embed="rId3" cstate="print"/>
          <a:srcRect l="36238" t="53255" b="26035"/>
          <a:stretch>
            <a:fillRect/>
          </a:stretch>
        </p:blipFill>
        <p:spPr bwMode="auto">
          <a:xfrm>
            <a:off x="7690345" y="183650"/>
            <a:ext cx="4501663" cy="376519"/>
          </a:xfrm>
          <a:prstGeom prst="rect">
            <a:avLst/>
          </a:prstGeom>
          <a:noFill/>
          <a:ln w="9525">
            <a:noFill/>
            <a:miter lim="800000"/>
            <a:headEnd/>
            <a:tailEnd/>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Titeldia met beeld">
    <p:spTree>
      <p:nvGrpSpPr>
        <p:cNvPr id="1" name=""/>
        <p:cNvGrpSpPr/>
        <p:nvPr/>
      </p:nvGrpSpPr>
      <p:grpSpPr>
        <a:xfrm>
          <a:off x="0" y="0"/>
          <a:ext cx="0" cy="0"/>
          <a:chOff x="0" y="0"/>
          <a:chExt cx="0" cy="0"/>
        </a:xfrm>
      </p:grpSpPr>
      <p:pic>
        <p:nvPicPr>
          <p:cNvPr id="4" name="Picture 2" descr="C:\Projecten\Robeco\Ontwerp\ROB_PPT_images\Deliverables\Infograph01_tabletop.jpg"/>
          <p:cNvPicPr>
            <a:picLocks noChangeAspect="1" noChangeArrowheads="1"/>
          </p:cNvPicPr>
          <p:nvPr userDrawn="1"/>
        </p:nvPicPr>
        <p:blipFill>
          <a:blip r:embed="rId2" cstate="print"/>
          <a:srcRect/>
          <a:stretch>
            <a:fillRect/>
          </a:stretch>
        </p:blipFill>
        <p:spPr bwMode="auto">
          <a:xfrm>
            <a:off x="1500561" y="906463"/>
            <a:ext cx="10691447" cy="1968500"/>
          </a:xfrm>
          <a:prstGeom prst="rect">
            <a:avLst/>
          </a:prstGeom>
          <a:noFill/>
          <a:ln w="9525">
            <a:noFill/>
            <a:miter lim="800000"/>
            <a:headEnd/>
            <a:tailEnd/>
          </a:ln>
        </p:spPr>
      </p:pic>
      <p:sp>
        <p:nvSpPr>
          <p:cNvPr id="5" name="Text Box 9"/>
          <p:cNvSpPr txBox="1">
            <a:spLocks noChangeArrowheads="1"/>
          </p:cNvSpPr>
          <p:nvPr/>
        </p:nvSpPr>
        <p:spPr bwMode="auto">
          <a:xfrm>
            <a:off x="6178063" y="4722814"/>
            <a:ext cx="3048000" cy="469900"/>
          </a:xfrm>
          <a:prstGeom prst="rect">
            <a:avLst/>
          </a:prstGeom>
          <a:noFill/>
          <a:ln>
            <a:noFill/>
          </a:ln>
          <a:extLst/>
        </p:spPr>
        <p:txBody>
          <a:bodyPr lIns="0" tIns="0" rIns="0" bIns="0"/>
          <a:lstStyle>
            <a:lvl1pPr>
              <a:defRPr sz="1400">
                <a:solidFill>
                  <a:schemeClr val="tx1"/>
                </a:solidFill>
                <a:latin typeface="Taz SemiLight" charset="0"/>
                <a:ea typeface="ＭＳ Ｐゴシック" charset="0"/>
                <a:cs typeface="ＭＳ Ｐゴシック" charset="0"/>
              </a:defRPr>
            </a:lvl1pPr>
            <a:lvl2pPr marL="742950" indent="-285750">
              <a:defRPr sz="1400">
                <a:solidFill>
                  <a:schemeClr val="tx1"/>
                </a:solidFill>
                <a:latin typeface="Taz SemiLight" charset="0"/>
                <a:ea typeface="ＭＳ Ｐゴシック" charset="0"/>
              </a:defRPr>
            </a:lvl2pPr>
            <a:lvl3pPr marL="1143000" indent="-228600">
              <a:defRPr sz="1400">
                <a:solidFill>
                  <a:schemeClr val="tx1"/>
                </a:solidFill>
                <a:latin typeface="Taz SemiLight" charset="0"/>
                <a:ea typeface="ＭＳ Ｐゴシック" charset="0"/>
              </a:defRPr>
            </a:lvl3pPr>
            <a:lvl4pPr marL="1600200" indent="-228600">
              <a:defRPr sz="1400">
                <a:solidFill>
                  <a:schemeClr val="tx1"/>
                </a:solidFill>
                <a:latin typeface="Taz SemiLight" charset="0"/>
                <a:ea typeface="ＭＳ Ｐゴシック" charset="0"/>
              </a:defRPr>
            </a:lvl4pPr>
            <a:lvl5pPr marL="2057400" indent="-228600">
              <a:defRPr sz="1400">
                <a:solidFill>
                  <a:schemeClr val="tx1"/>
                </a:solidFill>
                <a:latin typeface="Taz SemiLight" charset="0"/>
                <a:ea typeface="ＭＳ Ｐゴシック" charset="0"/>
              </a:defRPr>
            </a:lvl5pPr>
            <a:lvl6pPr marL="2514600" indent="-228600" algn="r" eaLnBrk="0" fontAlgn="base" hangingPunct="0">
              <a:spcBef>
                <a:spcPct val="0"/>
              </a:spcBef>
              <a:spcAft>
                <a:spcPct val="0"/>
              </a:spcAft>
              <a:defRPr sz="1400">
                <a:solidFill>
                  <a:schemeClr val="tx1"/>
                </a:solidFill>
                <a:latin typeface="Taz SemiLight" charset="0"/>
                <a:ea typeface="ＭＳ Ｐゴシック" charset="0"/>
              </a:defRPr>
            </a:lvl6pPr>
            <a:lvl7pPr marL="2971800" indent="-228600" algn="r" eaLnBrk="0" fontAlgn="base" hangingPunct="0">
              <a:spcBef>
                <a:spcPct val="0"/>
              </a:spcBef>
              <a:spcAft>
                <a:spcPct val="0"/>
              </a:spcAft>
              <a:defRPr sz="1400">
                <a:solidFill>
                  <a:schemeClr val="tx1"/>
                </a:solidFill>
                <a:latin typeface="Taz SemiLight" charset="0"/>
                <a:ea typeface="ＭＳ Ｐゴシック" charset="0"/>
              </a:defRPr>
            </a:lvl7pPr>
            <a:lvl8pPr marL="3429000" indent="-228600" algn="r" eaLnBrk="0" fontAlgn="base" hangingPunct="0">
              <a:spcBef>
                <a:spcPct val="0"/>
              </a:spcBef>
              <a:spcAft>
                <a:spcPct val="0"/>
              </a:spcAft>
              <a:defRPr sz="1400">
                <a:solidFill>
                  <a:schemeClr val="tx1"/>
                </a:solidFill>
                <a:latin typeface="Taz SemiLight" charset="0"/>
                <a:ea typeface="ＭＳ Ｐゴシック" charset="0"/>
              </a:defRPr>
            </a:lvl8pPr>
            <a:lvl9pPr marL="3886200" indent="-228600" algn="r" eaLnBrk="0" fontAlgn="base" hangingPunct="0">
              <a:spcBef>
                <a:spcPct val="0"/>
              </a:spcBef>
              <a:spcAft>
                <a:spcPct val="0"/>
              </a:spcAft>
              <a:defRPr sz="1400">
                <a:solidFill>
                  <a:schemeClr val="tx1"/>
                </a:solidFill>
                <a:latin typeface="Taz SemiLight" charset="0"/>
                <a:ea typeface="ＭＳ Ｐゴシック" charset="0"/>
              </a:defRPr>
            </a:lvl9pPr>
          </a:lstStyle>
          <a:p>
            <a:pPr eaLnBrk="0" hangingPunct="0">
              <a:spcBef>
                <a:spcPct val="50000"/>
              </a:spcBef>
              <a:defRPr/>
            </a:pPr>
            <a:endParaRPr lang="nl-NL" sz="2400" smtClean="0">
              <a:latin typeface="Arial" charset="0"/>
            </a:endParaRPr>
          </a:p>
        </p:txBody>
      </p:sp>
      <p:sp>
        <p:nvSpPr>
          <p:cNvPr id="6" name="Line 83"/>
          <p:cNvSpPr>
            <a:spLocks noChangeShapeType="1"/>
          </p:cNvSpPr>
          <p:nvPr/>
        </p:nvSpPr>
        <p:spPr bwMode="auto">
          <a:xfrm>
            <a:off x="0" y="6629400"/>
            <a:ext cx="12192000" cy="0"/>
          </a:xfrm>
          <a:prstGeom prst="line">
            <a:avLst/>
          </a:prstGeom>
          <a:noFill/>
          <a:ln w="9525">
            <a:solidFill>
              <a:schemeClr val="tx2"/>
            </a:solidFill>
            <a:prstDash val="dash"/>
            <a:round/>
            <a:headEnd/>
            <a:tailEnd/>
          </a:ln>
          <a:effectLst/>
          <a:extLst/>
        </p:spPr>
        <p:txBody>
          <a:bodyPr wrap="none" anchor="ctr"/>
          <a:lstStyle/>
          <a:p>
            <a:pPr algn="r" eaLnBrk="0" hangingPunct="0">
              <a:defRPr/>
            </a:pPr>
            <a:endParaRPr lang="nl-NL" sz="1400">
              <a:latin typeface="Taz SemiLight" charset="0"/>
              <a:ea typeface="ＭＳ Ｐゴシック" charset="0"/>
            </a:endParaRPr>
          </a:p>
        </p:txBody>
      </p:sp>
      <p:sp>
        <p:nvSpPr>
          <p:cNvPr id="7" name="Line 107"/>
          <p:cNvSpPr>
            <a:spLocks noChangeShapeType="1"/>
          </p:cNvSpPr>
          <p:nvPr/>
        </p:nvSpPr>
        <p:spPr bwMode="auto">
          <a:xfrm>
            <a:off x="1500561" y="2832100"/>
            <a:ext cx="10691447" cy="0"/>
          </a:xfrm>
          <a:prstGeom prst="line">
            <a:avLst/>
          </a:prstGeom>
          <a:noFill/>
          <a:ln w="10160">
            <a:solidFill>
              <a:srgbClr val="108EA5"/>
            </a:solidFill>
            <a:prstDash val="dash"/>
            <a:round/>
            <a:headEnd/>
            <a:tailEnd/>
          </a:ln>
          <a:effectLst/>
          <a:extLst/>
        </p:spPr>
        <p:txBody>
          <a:bodyPr wrap="none" anchor="ctr"/>
          <a:lstStyle/>
          <a:p>
            <a:pPr algn="r" eaLnBrk="0" hangingPunct="0">
              <a:defRPr/>
            </a:pPr>
            <a:endParaRPr lang="nl-NL" sz="1400">
              <a:latin typeface="Taz SemiLight" charset="0"/>
              <a:ea typeface="ＭＳ Ｐゴシック" charset="0"/>
            </a:endParaRPr>
          </a:p>
        </p:txBody>
      </p:sp>
      <p:sp>
        <p:nvSpPr>
          <p:cNvPr id="8" name="Line 108"/>
          <p:cNvSpPr>
            <a:spLocks noChangeShapeType="1"/>
          </p:cNvSpPr>
          <p:nvPr/>
        </p:nvSpPr>
        <p:spPr bwMode="auto">
          <a:xfrm>
            <a:off x="1500561" y="2371725"/>
            <a:ext cx="10691447" cy="0"/>
          </a:xfrm>
          <a:prstGeom prst="line">
            <a:avLst/>
          </a:prstGeom>
          <a:noFill/>
          <a:ln w="10160">
            <a:solidFill>
              <a:srgbClr val="108EA5"/>
            </a:solidFill>
            <a:prstDash val="dash"/>
            <a:round/>
            <a:headEnd/>
            <a:tailEnd/>
          </a:ln>
          <a:effectLst/>
          <a:extLst/>
        </p:spPr>
        <p:txBody>
          <a:bodyPr wrap="none" anchor="ctr"/>
          <a:lstStyle/>
          <a:p>
            <a:pPr algn="r" eaLnBrk="0" hangingPunct="0">
              <a:defRPr/>
            </a:pPr>
            <a:endParaRPr lang="nl-NL" sz="1400">
              <a:latin typeface="Taz SemiLight" charset="0"/>
              <a:ea typeface="ＭＳ Ｐゴシック" charset="0"/>
            </a:endParaRPr>
          </a:p>
        </p:txBody>
      </p:sp>
      <p:grpSp>
        <p:nvGrpSpPr>
          <p:cNvPr id="9" name="Groeperen 13"/>
          <p:cNvGrpSpPr>
            <a:grpSpLocks/>
          </p:cNvGrpSpPr>
          <p:nvPr userDrawn="1"/>
        </p:nvGrpSpPr>
        <p:grpSpPr bwMode="auto">
          <a:xfrm>
            <a:off x="1500561" y="2422525"/>
            <a:ext cx="10691447" cy="355600"/>
            <a:chOff x="0" y="925513"/>
            <a:chExt cx="9906000" cy="355600"/>
          </a:xfrm>
        </p:grpSpPr>
        <p:sp>
          <p:nvSpPr>
            <p:cNvPr id="10" name="Line 109"/>
            <p:cNvSpPr>
              <a:spLocks noChangeShapeType="1"/>
            </p:cNvSpPr>
            <p:nvPr/>
          </p:nvSpPr>
          <p:spPr bwMode="auto">
            <a:xfrm>
              <a:off x="0" y="925513"/>
              <a:ext cx="9906000" cy="0"/>
            </a:xfrm>
            <a:prstGeom prst="line">
              <a:avLst/>
            </a:prstGeom>
            <a:noFill/>
            <a:ln w="10160">
              <a:solidFill>
                <a:srgbClr val="108EA5"/>
              </a:solidFill>
              <a:prstDash val="dash"/>
              <a:round/>
              <a:headEnd/>
              <a:tailEnd/>
            </a:ln>
            <a:effectLst/>
            <a:extLst/>
          </p:spPr>
          <p:txBody>
            <a:bodyPr wrap="none" anchor="ctr"/>
            <a:lstStyle/>
            <a:p>
              <a:pPr algn="r" eaLnBrk="0" hangingPunct="0">
                <a:defRPr/>
              </a:pPr>
              <a:endParaRPr lang="nl-NL" sz="1400">
                <a:latin typeface="Taz SemiLight" charset="0"/>
                <a:ea typeface="ＭＳ Ｐゴシック" charset="0"/>
              </a:endParaRPr>
            </a:p>
          </p:txBody>
        </p:sp>
        <p:sp>
          <p:nvSpPr>
            <p:cNvPr id="11" name="Line 110"/>
            <p:cNvSpPr>
              <a:spLocks noChangeShapeType="1"/>
            </p:cNvSpPr>
            <p:nvPr/>
          </p:nvSpPr>
          <p:spPr bwMode="auto">
            <a:xfrm>
              <a:off x="0" y="976313"/>
              <a:ext cx="9906000" cy="0"/>
            </a:xfrm>
            <a:prstGeom prst="line">
              <a:avLst/>
            </a:prstGeom>
            <a:noFill/>
            <a:ln w="10160">
              <a:solidFill>
                <a:srgbClr val="108EA5"/>
              </a:solidFill>
              <a:prstDash val="dash"/>
              <a:round/>
              <a:headEnd/>
              <a:tailEnd/>
            </a:ln>
            <a:effectLst/>
            <a:extLst/>
          </p:spPr>
          <p:txBody>
            <a:bodyPr wrap="none" anchor="ctr"/>
            <a:lstStyle/>
            <a:p>
              <a:pPr algn="r" eaLnBrk="0" hangingPunct="0">
                <a:defRPr/>
              </a:pPr>
              <a:endParaRPr lang="nl-NL" sz="1400">
                <a:latin typeface="Taz SemiLight" charset="0"/>
                <a:ea typeface="ＭＳ Ｐゴシック" charset="0"/>
              </a:endParaRPr>
            </a:p>
          </p:txBody>
        </p:sp>
        <p:sp>
          <p:nvSpPr>
            <p:cNvPr id="12" name="Line 111"/>
            <p:cNvSpPr>
              <a:spLocks noChangeShapeType="1"/>
            </p:cNvSpPr>
            <p:nvPr/>
          </p:nvSpPr>
          <p:spPr bwMode="auto">
            <a:xfrm>
              <a:off x="0" y="1027113"/>
              <a:ext cx="9906000" cy="0"/>
            </a:xfrm>
            <a:prstGeom prst="line">
              <a:avLst/>
            </a:prstGeom>
            <a:noFill/>
            <a:ln w="10160">
              <a:solidFill>
                <a:srgbClr val="108EA5"/>
              </a:solidFill>
              <a:prstDash val="dash"/>
              <a:round/>
              <a:headEnd/>
              <a:tailEnd/>
            </a:ln>
            <a:effectLst/>
            <a:extLst/>
          </p:spPr>
          <p:txBody>
            <a:bodyPr wrap="none" anchor="ctr"/>
            <a:lstStyle/>
            <a:p>
              <a:pPr algn="r" eaLnBrk="0" hangingPunct="0">
                <a:defRPr/>
              </a:pPr>
              <a:endParaRPr lang="nl-NL" sz="1400">
                <a:latin typeface="Taz SemiLight" charset="0"/>
                <a:ea typeface="ＭＳ Ｐゴシック" charset="0"/>
              </a:endParaRPr>
            </a:p>
          </p:txBody>
        </p:sp>
        <p:sp>
          <p:nvSpPr>
            <p:cNvPr id="13" name="Line 112"/>
            <p:cNvSpPr>
              <a:spLocks noChangeShapeType="1"/>
            </p:cNvSpPr>
            <p:nvPr/>
          </p:nvSpPr>
          <p:spPr bwMode="auto">
            <a:xfrm>
              <a:off x="0" y="1077913"/>
              <a:ext cx="9906000" cy="0"/>
            </a:xfrm>
            <a:prstGeom prst="line">
              <a:avLst/>
            </a:prstGeom>
            <a:noFill/>
            <a:ln w="10160">
              <a:solidFill>
                <a:srgbClr val="108EA5"/>
              </a:solidFill>
              <a:prstDash val="dash"/>
              <a:round/>
              <a:headEnd/>
              <a:tailEnd/>
            </a:ln>
            <a:effectLst/>
            <a:extLst/>
          </p:spPr>
          <p:txBody>
            <a:bodyPr wrap="none" anchor="ctr"/>
            <a:lstStyle/>
            <a:p>
              <a:pPr algn="r" eaLnBrk="0" hangingPunct="0">
                <a:defRPr/>
              </a:pPr>
              <a:endParaRPr lang="nl-NL" sz="1400">
                <a:latin typeface="Taz SemiLight" charset="0"/>
                <a:ea typeface="ＭＳ Ｐゴシック" charset="0"/>
              </a:endParaRPr>
            </a:p>
          </p:txBody>
        </p:sp>
        <p:sp>
          <p:nvSpPr>
            <p:cNvPr id="14" name="Line 113"/>
            <p:cNvSpPr>
              <a:spLocks noChangeShapeType="1"/>
            </p:cNvSpPr>
            <p:nvPr/>
          </p:nvSpPr>
          <p:spPr bwMode="auto">
            <a:xfrm>
              <a:off x="0" y="1128713"/>
              <a:ext cx="9906000" cy="0"/>
            </a:xfrm>
            <a:prstGeom prst="line">
              <a:avLst/>
            </a:prstGeom>
            <a:noFill/>
            <a:ln w="10160">
              <a:solidFill>
                <a:srgbClr val="108EA5"/>
              </a:solidFill>
              <a:prstDash val="dash"/>
              <a:round/>
              <a:headEnd/>
              <a:tailEnd/>
            </a:ln>
            <a:effectLst/>
            <a:extLst/>
          </p:spPr>
          <p:txBody>
            <a:bodyPr wrap="none" anchor="ctr"/>
            <a:lstStyle/>
            <a:p>
              <a:pPr algn="r" eaLnBrk="0" hangingPunct="0">
                <a:defRPr/>
              </a:pPr>
              <a:endParaRPr lang="nl-NL" sz="1400">
                <a:latin typeface="Taz SemiLight" charset="0"/>
                <a:ea typeface="ＭＳ Ｐゴシック" charset="0"/>
              </a:endParaRPr>
            </a:p>
          </p:txBody>
        </p:sp>
        <p:sp>
          <p:nvSpPr>
            <p:cNvPr id="15" name="Line 114"/>
            <p:cNvSpPr>
              <a:spLocks noChangeShapeType="1"/>
            </p:cNvSpPr>
            <p:nvPr/>
          </p:nvSpPr>
          <p:spPr bwMode="auto">
            <a:xfrm>
              <a:off x="0" y="1179513"/>
              <a:ext cx="9906000" cy="0"/>
            </a:xfrm>
            <a:prstGeom prst="line">
              <a:avLst/>
            </a:prstGeom>
            <a:noFill/>
            <a:ln w="10160">
              <a:solidFill>
                <a:srgbClr val="108EA5"/>
              </a:solidFill>
              <a:prstDash val="dash"/>
              <a:round/>
              <a:headEnd/>
              <a:tailEnd/>
            </a:ln>
            <a:effectLst/>
            <a:extLst/>
          </p:spPr>
          <p:txBody>
            <a:bodyPr wrap="none" anchor="ctr"/>
            <a:lstStyle/>
            <a:p>
              <a:pPr algn="r" eaLnBrk="0" hangingPunct="0">
                <a:defRPr/>
              </a:pPr>
              <a:endParaRPr lang="nl-NL" sz="1400">
                <a:latin typeface="Taz SemiLight" charset="0"/>
                <a:ea typeface="ＭＳ Ｐゴシック" charset="0"/>
              </a:endParaRPr>
            </a:p>
          </p:txBody>
        </p:sp>
        <p:sp>
          <p:nvSpPr>
            <p:cNvPr id="16" name="Line 115"/>
            <p:cNvSpPr>
              <a:spLocks noChangeShapeType="1"/>
            </p:cNvSpPr>
            <p:nvPr/>
          </p:nvSpPr>
          <p:spPr bwMode="auto">
            <a:xfrm>
              <a:off x="0" y="1230313"/>
              <a:ext cx="9906000" cy="0"/>
            </a:xfrm>
            <a:prstGeom prst="line">
              <a:avLst/>
            </a:prstGeom>
            <a:noFill/>
            <a:ln w="10160">
              <a:solidFill>
                <a:srgbClr val="108EA5"/>
              </a:solidFill>
              <a:prstDash val="dash"/>
              <a:round/>
              <a:headEnd/>
              <a:tailEnd/>
            </a:ln>
            <a:effectLst/>
            <a:extLst/>
          </p:spPr>
          <p:txBody>
            <a:bodyPr wrap="none" anchor="ctr"/>
            <a:lstStyle/>
            <a:p>
              <a:pPr algn="r" eaLnBrk="0" hangingPunct="0">
                <a:defRPr/>
              </a:pPr>
              <a:endParaRPr lang="nl-NL" sz="1400">
                <a:latin typeface="Taz SemiLight" charset="0"/>
                <a:ea typeface="ＭＳ Ｐゴシック" charset="0"/>
              </a:endParaRPr>
            </a:p>
          </p:txBody>
        </p:sp>
        <p:sp>
          <p:nvSpPr>
            <p:cNvPr id="17" name="Line 116"/>
            <p:cNvSpPr>
              <a:spLocks noChangeShapeType="1"/>
            </p:cNvSpPr>
            <p:nvPr/>
          </p:nvSpPr>
          <p:spPr bwMode="auto">
            <a:xfrm>
              <a:off x="0" y="1281113"/>
              <a:ext cx="9906000" cy="0"/>
            </a:xfrm>
            <a:prstGeom prst="line">
              <a:avLst/>
            </a:prstGeom>
            <a:noFill/>
            <a:ln w="10160">
              <a:solidFill>
                <a:srgbClr val="108EA5"/>
              </a:solidFill>
              <a:prstDash val="dash"/>
              <a:round/>
              <a:headEnd/>
              <a:tailEnd/>
            </a:ln>
            <a:effectLst/>
            <a:extLst/>
          </p:spPr>
          <p:txBody>
            <a:bodyPr wrap="none" anchor="ctr"/>
            <a:lstStyle/>
            <a:p>
              <a:pPr algn="r" eaLnBrk="0" hangingPunct="0">
                <a:defRPr/>
              </a:pPr>
              <a:endParaRPr lang="nl-NL" sz="1400">
                <a:latin typeface="Taz SemiLight" charset="0"/>
                <a:ea typeface="ＭＳ Ｐゴシック" charset="0"/>
              </a:endParaRPr>
            </a:p>
          </p:txBody>
        </p:sp>
      </p:grpSp>
      <p:sp>
        <p:nvSpPr>
          <p:cNvPr id="18" name="Rectangle 15"/>
          <p:cNvSpPr>
            <a:spLocks noChangeArrowheads="1"/>
          </p:cNvSpPr>
          <p:nvPr userDrawn="1"/>
        </p:nvSpPr>
        <p:spPr bwMode="auto">
          <a:xfrm>
            <a:off x="1500561" y="836614"/>
            <a:ext cx="10691447" cy="74612"/>
          </a:xfrm>
          <a:prstGeom prst="rect">
            <a:avLst/>
          </a:prstGeom>
          <a:solidFill>
            <a:schemeClr val="tx1"/>
          </a:solidFill>
          <a:ln>
            <a:noFill/>
          </a:ln>
          <a:extLst/>
        </p:spPr>
        <p:txBody>
          <a:bodyPr wrap="none" anchor="ctr"/>
          <a:lstStyle/>
          <a:p>
            <a:pPr algn="r" eaLnBrk="0" hangingPunct="0">
              <a:defRPr/>
            </a:pPr>
            <a:endParaRPr lang="nl-NL" sz="1400">
              <a:latin typeface="Taz SemiLight" charset="0"/>
              <a:ea typeface="ＭＳ Ｐゴシック" charset="0"/>
            </a:endParaRPr>
          </a:p>
        </p:txBody>
      </p:sp>
      <p:sp>
        <p:nvSpPr>
          <p:cNvPr id="19" name="Line 83"/>
          <p:cNvSpPr>
            <a:spLocks noChangeShapeType="1"/>
          </p:cNvSpPr>
          <p:nvPr userDrawn="1"/>
        </p:nvSpPr>
        <p:spPr bwMode="auto">
          <a:xfrm>
            <a:off x="0" y="71439"/>
            <a:ext cx="12192000" cy="0"/>
          </a:xfrm>
          <a:prstGeom prst="line">
            <a:avLst/>
          </a:prstGeom>
          <a:noFill/>
          <a:ln w="9525">
            <a:solidFill>
              <a:schemeClr val="tx2"/>
            </a:solidFill>
            <a:prstDash val="dash"/>
            <a:round/>
            <a:headEnd/>
            <a:tailEnd/>
          </a:ln>
          <a:effectLst/>
          <a:extLst/>
        </p:spPr>
        <p:txBody>
          <a:bodyPr wrap="none" anchor="ctr"/>
          <a:lstStyle/>
          <a:p>
            <a:pPr algn="r" eaLnBrk="0" hangingPunct="0">
              <a:defRPr/>
            </a:pPr>
            <a:endParaRPr lang="nl-NL" sz="1400">
              <a:latin typeface="Taz SemiLight" charset="0"/>
              <a:ea typeface="ＭＳ Ｐゴシック" charset="0"/>
            </a:endParaRPr>
          </a:p>
        </p:txBody>
      </p:sp>
      <p:sp>
        <p:nvSpPr>
          <p:cNvPr id="20" name="Rectangle 14"/>
          <p:cNvSpPr>
            <a:spLocks noChangeArrowheads="1"/>
          </p:cNvSpPr>
          <p:nvPr userDrawn="1"/>
        </p:nvSpPr>
        <p:spPr bwMode="auto">
          <a:xfrm>
            <a:off x="1500561" y="9"/>
            <a:ext cx="5339863" cy="71439"/>
          </a:xfrm>
          <a:prstGeom prst="rect">
            <a:avLst/>
          </a:prstGeom>
          <a:solidFill>
            <a:srgbClr val="00A2BD"/>
          </a:solidFill>
          <a:ln w="9525">
            <a:noFill/>
            <a:miter lim="800000"/>
            <a:headEnd/>
            <a:tailEnd/>
          </a:ln>
        </p:spPr>
        <p:txBody>
          <a:bodyPr wrap="none" anchor="ctr"/>
          <a:lstStyle/>
          <a:p>
            <a:pPr algn="r">
              <a:defRPr/>
            </a:pPr>
            <a:endParaRPr lang="nl-NL" sz="1800">
              <a:solidFill>
                <a:srgbClr val="000000"/>
              </a:solidFill>
              <a:ea typeface="ＭＳ Ｐゴシック"/>
            </a:endParaRPr>
          </a:p>
        </p:txBody>
      </p:sp>
      <p:pic>
        <p:nvPicPr>
          <p:cNvPr id="21" name="Picture 28" descr="CanaraRobeco_C"/>
          <p:cNvPicPr>
            <a:picLocks noChangeAspect="1" noChangeArrowheads="1"/>
          </p:cNvPicPr>
          <p:nvPr userDrawn="1"/>
        </p:nvPicPr>
        <p:blipFill>
          <a:blip r:embed="rId3" cstate="print"/>
          <a:srcRect/>
          <a:stretch>
            <a:fillRect/>
          </a:stretch>
        </p:blipFill>
        <p:spPr bwMode="auto">
          <a:xfrm>
            <a:off x="1473208" y="292100"/>
            <a:ext cx="5375031" cy="355600"/>
          </a:xfrm>
          <a:prstGeom prst="rect">
            <a:avLst/>
          </a:prstGeom>
          <a:solidFill>
            <a:srgbClr val="FFFFFF"/>
          </a:solidFill>
          <a:ln w="9525">
            <a:noFill/>
            <a:miter lim="800000"/>
            <a:headEnd/>
            <a:tailEnd/>
          </a:ln>
        </p:spPr>
      </p:pic>
      <p:sp>
        <p:nvSpPr>
          <p:cNvPr id="4099" name="Rectangle 3"/>
          <p:cNvSpPr>
            <a:spLocks noGrp="1" noChangeArrowheads="1"/>
          </p:cNvSpPr>
          <p:nvPr>
            <p:ph type="ctrTitle"/>
          </p:nvPr>
        </p:nvSpPr>
        <p:spPr>
          <a:xfrm>
            <a:off x="1496766" y="3068496"/>
            <a:ext cx="9421328" cy="964717"/>
          </a:xfrm>
          <a:extLst/>
        </p:spPr>
        <p:txBody>
          <a:bodyPr/>
          <a:lstStyle>
            <a:lvl1pPr>
              <a:lnSpc>
                <a:spcPct val="110000"/>
              </a:lnSpc>
              <a:defRPr sz="2600"/>
            </a:lvl1pPr>
          </a:lstStyle>
          <a:p>
            <a:pPr lvl="0"/>
            <a:r>
              <a:rPr lang="en-US" noProof="0" smtClean="0"/>
              <a:t>Click to edit Master title style</a:t>
            </a:r>
            <a:endParaRPr lang="en-GB" noProof="0" dirty="0" smtClean="0"/>
          </a:p>
        </p:txBody>
      </p:sp>
      <p:sp>
        <p:nvSpPr>
          <p:cNvPr id="4100" name="Rectangle 4"/>
          <p:cNvSpPr>
            <a:spLocks noGrp="1" noChangeArrowheads="1"/>
          </p:cNvSpPr>
          <p:nvPr>
            <p:ph type="subTitle" idx="1"/>
          </p:nvPr>
        </p:nvSpPr>
        <p:spPr>
          <a:xfrm>
            <a:off x="1496769" y="4080065"/>
            <a:ext cx="6545977" cy="1146716"/>
          </a:xfrm>
          <a:extLst/>
        </p:spPr>
        <p:txBody>
          <a:bodyPr rIns="91434"/>
          <a:lstStyle>
            <a:lvl1pPr>
              <a:lnSpc>
                <a:spcPct val="140000"/>
              </a:lnSpc>
              <a:defRPr b="0" baseline="0">
                <a:solidFill>
                  <a:schemeClr val="tx1"/>
                </a:solidFill>
              </a:defRPr>
            </a:lvl1pPr>
          </a:lstStyle>
          <a:p>
            <a:pPr lvl="0"/>
            <a:r>
              <a:rPr lang="en-US" noProof="0" smtClean="0"/>
              <a:t>Click to edit Master subtitle style</a:t>
            </a:r>
            <a:endParaRPr lang="en-GB" noProof="0" dirty="0" smtClean="0"/>
          </a:p>
        </p:txBody>
      </p:sp>
      <p:sp>
        <p:nvSpPr>
          <p:cNvPr id="22" name="Rectangle 6"/>
          <p:cNvSpPr>
            <a:spLocks noGrp="1" noChangeArrowheads="1"/>
          </p:cNvSpPr>
          <p:nvPr>
            <p:ph type="sldNum" sz="quarter" idx="10"/>
          </p:nvPr>
        </p:nvSpPr>
        <p:spPr/>
        <p:txBody>
          <a:bodyPr/>
          <a:lstStyle>
            <a:lvl1pPr>
              <a:defRPr sz="800">
                <a:solidFill>
                  <a:schemeClr val="tx2"/>
                </a:solidFill>
              </a:defRPr>
            </a:lvl1pPr>
          </a:lstStyle>
          <a:p>
            <a:pPr>
              <a:defRPr/>
            </a:pPr>
            <a:fld id="{45953C0C-317C-4440-BD05-4BB63B9070BE}" type="slidenum">
              <a:rPr lang="en-GB"/>
              <a:pPr>
                <a:defRPr/>
              </a:pPr>
              <a:t>‹#›</a:t>
            </a:fld>
            <a:endParaRPr lang="en-GB" dirty="0"/>
          </a:p>
        </p:txBody>
      </p:sp>
      <p:pic>
        <p:nvPicPr>
          <p:cNvPr id="23" name="Picture 22" descr="C:\Users\AdityaB\AppData\Local\Microsoft\Windows\Temporary Internet Files\Content.Outlook\7FYX5JIT\CR smarTomorrows.png"/>
          <p:cNvPicPr/>
          <p:nvPr userDrawn="1"/>
        </p:nvPicPr>
        <p:blipFill>
          <a:blip r:embed="rId4" cstate="print"/>
          <a:srcRect l="36238" t="53255" b="26035"/>
          <a:stretch>
            <a:fillRect/>
          </a:stretch>
        </p:blipFill>
        <p:spPr bwMode="auto">
          <a:xfrm>
            <a:off x="7690345" y="183650"/>
            <a:ext cx="4501663" cy="376519"/>
          </a:xfrm>
          <a:prstGeom prst="rect">
            <a:avLst/>
          </a:prstGeom>
          <a:noFill/>
          <a:ln w="9525">
            <a:noFill/>
            <a:miter lim="800000"/>
            <a:headEnd/>
            <a:tailEnd/>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atin typeface="TazLF SemiLight" pitchFamily="34" charset="0"/>
              </a:defRPr>
            </a:lvl1pPr>
          </a:lstStyle>
          <a:p>
            <a:r>
              <a:rPr lang="en-US" smtClean="0"/>
              <a:t>Click to edit Master title style</a:t>
            </a:r>
            <a:endParaRPr lang="nl-NL" dirty="0"/>
          </a:p>
        </p:txBody>
      </p:sp>
      <p:sp>
        <p:nvSpPr>
          <p:cNvPr id="3" name="Tijdelijke aanduiding voor inhoud 2"/>
          <p:cNvSpPr>
            <a:spLocks noGrp="1"/>
          </p:cNvSpPr>
          <p:nvPr>
            <p:ph idx="1"/>
          </p:nvPr>
        </p:nvSpPr>
        <p:spPr/>
        <p:txBody>
          <a:bodyPr/>
          <a:lstStyle>
            <a:lvl1pPr>
              <a:defRPr b="1">
                <a:latin typeface="TazLF SemiLight" pitchFamily="34" charset="0"/>
              </a:defRPr>
            </a:lvl1pPr>
            <a:lvl2pPr>
              <a:defRPr>
                <a:latin typeface="TazLF SemiLight" pitchFamily="34" charset="0"/>
              </a:defRPr>
            </a:lvl2pPr>
            <a:lvl3pPr>
              <a:defRPr>
                <a:latin typeface="TazLF SemiLight" pitchFamily="34" charset="0"/>
              </a:defRPr>
            </a:lvl3pPr>
            <a:lvl4pPr>
              <a:defRPr>
                <a:latin typeface="TazLF SemiLight" pitchFamily="34" charset="0"/>
              </a:defRPr>
            </a:lvl4pPr>
            <a:lvl5pPr>
              <a:defRPr>
                <a:latin typeface="TazLF SemiLight"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dirty="0"/>
          </a:p>
        </p:txBody>
      </p:sp>
      <p:sp>
        <p:nvSpPr>
          <p:cNvPr id="4" name="Rectangle 6"/>
          <p:cNvSpPr>
            <a:spLocks noGrp="1" noChangeArrowheads="1"/>
          </p:cNvSpPr>
          <p:nvPr>
            <p:ph type="sldNum" sz="quarter" idx="10"/>
          </p:nvPr>
        </p:nvSpPr>
        <p:spPr>
          <a:ln/>
        </p:spPr>
        <p:txBody>
          <a:bodyPr/>
          <a:lstStyle>
            <a:lvl1pPr>
              <a:defRPr/>
            </a:lvl1pPr>
          </a:lstStyle>
          <a:p>
            <a:pPr>
              <a:defRPr/>
            </a:pPr>
            <a:fld id="{246D9DD6-6165-442E-A5C7-A47C64BCC69E}" type="slidenum">
              <a:rPr lang="en-GB"/>
              <a:pPr>
                <a:defRPr/>
              </a:pPr>
              <a:t>‹#›</a:t>
            </a:fld>
            <a:endParaRPr lang="en-GB" dirty="0"/>
          </a:p>
        </p:txBody>
      </p:sp>
      <p:sp>
        <p:nvSpPr>
          <p:cNvPr id="5" name="Rectangle 80"/>
          <p:cNvSpPr>
            <a:spLocks noGrp="1" noChangeArrowheads="1"/>
          </p:cNvSpPr>
          <p:nvPr>
            <p:ph type="dt" sz="half" idx="11"/>
          </p:nvPr>
        </p:nvSpPr>
        <p:spPr>
          <a:ln/>
        </p:spPr>
        <p:txBody>
          <a:bodyPr/>
          <a:lstStyle>
            <a:lvl1pPr>
              <a:defRPr/>
            </a:lvl1pPr>
          </a:lstStyle>
          <a:p>
            <a:pPr>
              <a:defRPr/>
            </a:pPr>
            <a:fld id="{5E1903F5-67A2-4048-9C38-94A6287BD96F}" type="datetime1">
              <a:rPr lang="nl-NL"/>
              <a:pPr>
                <a:defRPr/>
              </a:pPr>
              <a:t>16-2-2017</a:t>
            </a:fld>
            <a:endParaRPr lang="en-GB" dirty="0"/>
          </a:p>
        </p:txBody>
      </p:sp>
      <p:sp>
        <p:nvSpPr>
          <p:cNvPr id="6" name="Rectangle 81"/>
          <p:cNvSpPr>
            <a:spLocks noGrp="1" noChangeArrowheads="1"/>
          </p:cNvSpPr>
          <p:nvPr>
            <p:ph type="ftr" sz="quarter" idx="12"/>
          </p:nvPr>
        </p:nvSpPr>
        <p:spPr>
          <a:ln/>
        </p:spPr>
        <p:txBody>
          <a:bodyPr/>
          <a:lstStyle>
            <a:lvl1pPr>
              <a:defRPr/>
            </a:lvl1pPr>
          </a:lstStyle>
          <a:p>
            <a:pPr>
              <a:defRPr/>
            </a:pPr>
            <a:r>
              <a:rPr lang="en-GB"/>
              <a:t>Robeco</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object - numbered bullets">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atin typeface="TazLF SemiLight" pitchFamily="34" charset="0"/>
              </a:defRPr>
            </a:lvl1pPr>
          </a:lstStyle>
          <a:p>
            <a:r>
              <a:rPr lang="en-US" smtClean="0"/>
              <a:t>Click to edit Master title style</a:t>
            </a:r>
            <a:endParaRPr lang="nl-NL" dirty="0"/>
          </a:p>
        </p:txBody>
      </p:sp>
      <p:sp>
        <p:nvSpPr>
          <p:cNvPr id="3" name="Tijdelijke aanduiding voor inhoud 2"/>
          <p:cNvSpPr>
            <a:spLocks noGrp="1"/>
          </p:cNvSpPr>
          <p:nvPr>
            <p:ph idx="1"/>
          </p:nvPr>
        </p:nvSpPr>
        <p:spPr/>
        <p:txBody>
          <a:bodyPr/>
          <a:lstStyle>
            <a:lvl1pPr>
              <a:defRPr b="1">
                <a:latin typeface="TazLF SemiLight" pitchFamily="34" charset="0"/>
              </a:defRPr>
            </a:lvl1pPr>
            <a:lvl2pPr marL="344487" indent="-342899">
              <a:buSzPct val="100000"/>
              <a:buFont typeface="+mj-lt"/>
              <a:buAutoNum type="arabicPeriod"/>
              <a:defRPr>
                <a:latin typeface="TazLF SemiLight" pitchFamily="34" charset="0"/>
              </a:defRPr>
            </a:lvl2pPr>
            <a:lvl3pPr marL="601663" indent="-342899">
              <a:buSzPct val="100000"/>
              <a:buFont typeface="+mj-lt"/>
              <a:buAutoNum type="alphaLcPeriod"/>
              <a:defRPr>
                <a:latin typeface="TazLF SemiLight" pitchFamily="34" charset="0"/>
              </a:defRPr>
            </a:lvl3pPr>
            <a:lvl4pPr>
              <a:defRPr>
                <a:latin typeface="TazLF SemiLight" pitchFamily="34" charset="0"/>
              </a:defRPr>
            </a:lvl4pPr>
            <a:lvl5pPr>
              <a:defRPr>
                <a:latin typeface="TazLF SemiLight"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dirty="0"/>
          </a:p>
        </p:txBody>
      </p:sp>
      <p:sp>
        <p:nvSpPr>
          <p:cNvPr id="4" name="Rectangle 6"/>
          <p:cNvSpPr>
            <a:spLocks noGrp="1" noChangeArrowheads="1"/>
          </p:cNvSpPr>
          <p:nvPr>
            <p:ph type="sldNum" sz="quarter" idx="10"/>
          </p:nvPr>
        </p:nvSpPr>
        <p:spPr>
          <a:ln/>
        </p:spPr>
        <p:txBody>
          <a:bodyPr/>
          <a:lstStyle>
            <a:lvl1pPr>
              <a:defRPr/>
            </a:lvl1pPr>
          </a:lstStyle>
          <a:p>
            <a:pPr>
              <a:defRPr/>
            </a:pPr>
            <a:fld id="{5F939329-034B-40F5-B6EE-8D4B6493CE09}" type="slidenum">
              <a:rPr lang="en-GB"/>
              <a:pPr>
                <a:defRPr/>
              </a:pPr>
              <a:t>‹#›</a:t>
            </a:fld>
            <a:endParaRPr lang="en-GB" dirty="0"/>
          </a:p>
        </p:txBody>
      </p:sp>
      <p:sp>
        <p:nvSpPr>
          <p:cNvPr id="5" name="Rectangle 80"/>
          <p:cNvSpPr>
            <a:spLocks noGrp="1" noChangeArrowheads="1"/>
          </p:cNvSpPr>
          <p:nvPr>
            <p:ph type="dt" sz="half" idx="11"/>
          </p:nvPr>
        </p:nvSpPr>
        <p:spPr>
          <a:ln/>
        </p:spPr>
        <p:txBody>
          <a:bodyPr/>
          <a:lstStyle>
            <a:lvl1pPr>
              <a:defRPr/>
            </a:lvl1pPr>
          </a:lstStyle>
          <a:p>
            <a:pPr>
              <a:defRPr/>
            </a:pPr>
            <a:fld id="{797A6A2E-C176-42DF-B761-8A8787AD1488}" type="datetime1">
              <a:rPr lang="nl-NL"/>
              <a:pPr>
                <a:defRPr/>
              </a:pPr>
              <a:t>16-2-2017</a:t>
            </a:fld>
            <a:endParaRPr lang="en-GB" dirty="0"/>
          </a:p>
        </p:txBody>
      </p:sp>
      <p:sp>
        <p:nvSpPr>
          <p:cNvPr id="6" name="Rectangle 81"/>
          <p:cNvSpPr>
            <a:spLocks noGrp="1" noChangeArrowheads="1"/>
          </p:cNvSpPr>
          <p:nvPr>
            <p:ph type="ftr" sz="quarter" idx="12"/>
          </p:nvPr>
        </p:nvSpPr>
        <p:spPr>
          <a:ln/>
        </p:spPr>
        <p:txBody>
          <a:bodyPr/>
          <a:lstStyle>
            <a:lvl1pPr>
              <a:defRPr/>
            </a:lvl1pPr>
          </a:lstStyle>
          <a:p>
            <a:pPr>
              <a:defRPr/>
            </a:pPr>
            <a:r>
              <a:rPr lang="en-GB"/>
              <a:t>Robeco</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smtClean="0"/>
              <a:t>Click to edit Master title style</a:t>
            </a:r>
            <a:endParaRPr lang="nl-NL" dirty="0"/>
          </a:p>
        </p:txBody>
      </p:sp>
      <p:sp>
        <p:nvSpPr>
          <p:cNvPr id="3" name="Rectangle 6"/>
          <p:cNvSpPr>
            <a:spLocks noGrp="1" noChangeArrowheads="1"/>
          </p:cNvSpPr>
          <p:nvPr>
            <p:ph type="sldNum" sz="quarter" idx="10"/>
          </p:nvPr>
        </p:nvSpPr>
        <p:spPr>
          <a:ln/>
        </p:spPr>
        <p:txBody>
          <a:bodyPr/>
          <a:lstStyle>
            <a:lvl1pPr>
              <a:defRPr/>
            </a:lvl1pPr>
          </a:lstStyle>
          <a:p>
            <a:pPr>
              <a:defRPr/>
            </a:pPr>
            <a:fld id="{B1C69B83-603F-42A7-8492-0ADDC67A2B2E}" type="slidenum">
              <a:rPr lang="en-GB"/>
              <a:pPr>
                <a:defRPr/>
              </a:pPr>
              <a:t>‹#›</a:t>
            </a:fld>
            <a:endParaRPr lang="en-GB" dirty="0"/>
          </a:p>
        </p:txBody>
      </p:sp>
      <p:sp>
        <p:nvSpPr>
          <p:cNvPr id="4" name="Rectangle 80"/>
          <p:cNvSpPr>
            <a:spLocks noGrp="1" noChangeArrowheads="1"/>
          </p:cNvSpPr>
          <p:nvPr>
            <p:ph type="dt" sz="half" idx="11"/>
          </p:nvPr>
        </p:nvSpPr>
        <p:spPr>
          <a:ln/>
        </p:spPr>
        <p:txBody>
          <a:bodyPr/>
          <a:lstStyle>
            <a:lvl1pPr>
              <a:defRPr/>
            </a:lvl1pPr>
          </a:lstStyle>
          <a:p>
            <a:pPr>
              <a:defRPr/>
            </a:pPr>
            <a:fld id="{F2F9A5C0-01BA-4C0A-8478-481270D7BADC}" type="datetime1">
              <a:rPr lang="nl-NL"/>
              <a:pPr>
                <a:defRPr/>
              </a:pPr>
              <a:t>16-2-2017</a:t>
            </a:fld>
            <a:endParaRPr lang="en-GB" dirty="0"/>
          </a:p>
        </p:txBody>
      </p:sp>
      <p:sp>
        <p:nvSpPr>
          <p:cNvPr id="5" name="Rectangle 81"/>
          <p:cNvSpPr>
            <a:spLocks noGrp="1" noChangeArrowheads="1"/>
          </p:cNvSpPr>
          <p:nvPr>
            <p:ph type="ftr" sz="quarter" idx="12"/>
          </p:nvPr>
        </p:nvSpPr>
        <p:spPr>
          <a:ln/>
        </p:spPr>
        <p:txBody>
          <a:bodyPr/>
          <a:lstStyle>
            <a:lvl1pPr>
              <a:defRPr/>
            </a:lvl1pPr>
          </a:lstStyle>
          <a:p>
            <a:pPr>
              <a:defRPr/>
            </a:pPr>
            <a:r>
              <a:rPr lang="en-GB"/>
              <a:t>Robeco</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1F60D104-E388-4D6A-80BA-E2A698BEAE04}" type="slidenum">
              <a:rPr lang="en-GB"/>
              <a:pPr>
                <a:defRPr/>
              </a:pPr>
              <a:t>‹#›</a:t>
            </a:fld>
            <a:endParaRPr lang="en-GB" dirty="0"/>
          </a:p>
        </p:txBody>
      </p:sp>
      <p:sp>
        <p:nvSpPr>
          <p:cNvPr id="3" name="Rectangle 80"/>
          <p:cNvSpPr>
            <a:spLocks noGrp="1" noChangeArrowheads="1"/>
          </p:cNvSpPr>
          <p:nvPr>
            <p:ph type="dt" sz="half" idx="11"/>
          </p:nvPr>
        </p:nvSpPr>
        <p:spPr>
          <a:ln/>
        </p:spPr>
        <p:txBody>
          <a:bodyPr/>
          <a:lstStyle>
            <a:lvl1pPr>
              <a:defRPr/>
            </a:lvl1pPr>
          </a:lstStyle>
          <a:p>
            <a:pPr>
              <a:defRPr/>
            </a:pPr>
            <a:fld id="{6B07112E-0602-4049-B129-5022964A3CF5}" type="datetime1">
              <a:rPr lang="nl-NL"/>
              <a:pPr>
                <a:defRPr/>
              </a:pPr>
              <a:t>16-2-2017</a:t>
            </a:fld>
            <a:endParaRPr lang="en-GB" dirty="0"/>
          </a:p>
        </p:txBody>
      </p:sp>
      <p:sp>
        <p:nvSpPr>
          <p:cNvPr id="4" name="Rectangle 81"/>
          <p:cNvSpPr>
            <a:spLocks noGrp="1" noChangeArrowheads="1"/>
          </p:cNvSpPr>
          <p:nvPr>
            <p:ph type="ftr" sz="quarter" idx="12"/>
          </p:nvPr>
        </p:nvSpPr>
        <p:spPr>
          <a:ln/>
        </p:spPr>
        <p:txBody>
          <a:bodyPr/>
          <a:lstStyle>
            <a:lvl1pPr>
              <a:defRPr/>
            </a:lvl1pPr>
          </a:lstStyle>
          <a:p>
            <a:pPr>
              <a:defRPr/>
            </a:pPr>
            <a:r>
              <a:rPr lang="en-GB"/>
              <a:t>Robeco</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4" y="1709752"/>
            <a:ext cx="10515600" cy="2852737"/>
          </a:xfrm>
        </p:spPr>
        <p:txBody>
          <a:bodyPr anchor="b"/>
          <a:lstStyle>
            <a:lvl1pPr>
              <a:defRPr sz="4875"/>
            </a:lvl1pPr>
          </a:lstStyle>
          <a:p>
            <a:r>
              <a:rPr lang="en-US" smtClean="0"/>
              <a:t>Click to edit Master title style</a:t>
            </a:r>
            <a:endParaRPr lang="en-IN"/>
          </a:p>
        </p:txBody>
      </p:sp>
      <p:sp>
        <p:nvSpPr>
          <p:cNvPr id="3" name="Text Placeholder 2"/>
          <p:cNvSpPr>
            <a:spLocks noGrp="1"/>
          </p:cNvSpPr>
          <p:nvPr>
            <p:ph type="body" idx="1"/>
          </p:nvPr>
        </p:nvSpPr>
        <p:spPr>
          <a:xfrm>
            <a:off x="831854" y="4589476"/>
            <a:ext cx="10515600" cy="1500187"/>
          </a:xfrm>
        </p:spPr>
        <p:txBody>
          <a:bodyPr/>
          <a:lstStyle>
            <a:lvl1pPr marL="0" indent="0">
              <a:buNone/>
              <a:defRPr sz="1951">
                <a:solidFill>
                  <a:schemeClr val="tx1">
                    <a:tint val="75000"/>
                  </a:schemeClr>
                </a:solidFill>
              </a:defRPr>
            </a:lvl1pPr>
            <a:lvl2pPr marL="371474" indent="0">
              <a:buNone/>
              <a:defRPr sz="1625">
                <a:solidFill>
                  <a:schemeClr val="tx1">
                    <a:tint val="75000"/>
                  </a:schemeClr>
                </a:solidFill>
              </a:defRPr>
            </a:lvl2pPr>
            <a:lvl3pPr marL="742951" indent="0">
              <a:buNone/>
              <a:defRPr sz="1463">
                <a:solidFill>
                  <a:schemeClr val="tx1">
                    <a:tint val="75000"/>
                  </a:schemeClr>
                </a:solidFill>
              </a:defRPr>
            </a:lvl3pPr>
            <a:lvl4pPr marL="1114425" indent="0">
              <a:buNone/>
              <a:defRPr sz="1300">
                <a:solidFill>
                  <a:schemeClr val="tx1">
                    <a:tint val="75000"/>
                  </a:schemeClr>
                </a:solidFill>
              </a:defRPr>
            </a:lvl4pPr>
            <a:lvl5pPr marL="1485900" indent="0">
              <a:buNone/>
              <a:defRPr sz="1300">
                <a:solidFill>
                  <a:schemeClr val="tx1">
                    <a:tint val="75000"/>
                  </a:schemeClr>
                </a:solidFill>
              </a:defRPr>
            </a:lvl5pPr>
            <a:lvl6pPr marL="1857374" indent="0">
              <a:buNone/>
              <a:defRPr sz="1300">
                <a:solidFill>
                  <a:schemeClr val="tx1">
                    <a:tint val="75000"/>
                  </a:schemeClr>
                </a:solidFill>
              </a:defRPr>
            </a:lvl6pPr>
            <a:lvl7pPr marL="2228851" indent="0">
              <a:buNone/>
              <a:defRPr sz="1300">
                <a:solidFill>
                  <a:schemeClr val="tx1">
                    <a:tint val="75000"/>
                  </a:schemeClr>
                </a:solidFill>
              </a:defRPr>
            </a:lvl7pPr>
            <a:lvl8pPr marL="2600325" indent="0">
              <a:buNone/>
              <a:defRPr sz="1300">
                <a:solidFill>
                  <a:schemeClr val="tx1">
                    <a:tint val="75000"/>
                  </a:schemeClr>
                </a:solidFill>
              </a:defRPr>
            </a:lvl8pPr>
            <a:lvl9pPr marL="2971800" indent="0">
              <a:buNone/>
              <a:defRPr sz="13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76334EA-786E-4EEF-B759-B65D7A87B5E0}" type="datetimeFigureOut">
              <a:rPr lang="en-IN" smtClean="0"/>
              <a:t>16-02-2017</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12FF9BC-8C0A-42A6-95EF-D4CB4BB8CB9A}" type="slidenum">
              <a:rPr lang="en-IN" smtClean="0"/>
              <a:t>‹#›</a:t>
            </a:fld>
            <a:endParaRPr lang="en-IN"/>
          </a:p>
        </p:txBody>
      </p:sp>
    </p:spTree>
    <p:extLst>
      <p:ext uri="{BB962C8B-B14F-4D97-AF65-F5344CB8AC3E}">
        <p14:creationId xmlns:p14="http://schemas.microsoft.com/office/powerpoint/2010/main" val="9709054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png"/><Relationship Id="rId5" Type="http://schemas.openxmlformats.org/officeDocument/2006/relationships/slideLayout" Target="../slideLayouts/slideLayout5.xml"/><Relationship Id="rId10" Type="http://schemas.openxmlformats.org/officeDocument/2006/relationships/image" Target="../media/image1.emf"/><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486879" y="733429"/>
            <a:ext cx="9618784" cy="549275"/>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smtClean="0"/>
              <a:t>Click to edit Master title style</a:t>
            </a:r>
            <a:endParaRPr lang="en-GB" smtClean="0"/>
          </a:p>
        </p:txBody>
      </p:sp>
      <p:sp>
        <p:nvSpPr>
          <p:cNvPr id="1027" name="Rectangle 3"/>
          <p:cNvSpPr>
            <a:spLocks noGrp="1" noChangeArrowheads="1"/>
          </p:cNvSpPr>
          <p:nvPr>
            <p:ph type="body" idx="1"/>
          </p:nvPr>
        </p:nvSpPr>
        <p:spPr bwMode="auto">
          <a:xfrm>
            <a:off x="1486885" y="1419225"/>
            <a:ext cx="9616831" cy="426720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GB" smtClean="0"/>
              <a:t>Click to edit Master text styles</a:t>
            </a:r>
          </a:p>
          <a:p>
            <a:pPr lvl="1"/>
            <a:r>
              <a:rPr lang="en-GB" smtClean="0"/>
              <a:t>Second level				</a:t>
            </a:r>
          </a:p>
          <a:p>
            <a:pPr lvl="2"/>
            <a:r>
              <a:rPr lang="en-GB" smtClean="0"/>
              <a:t>Third level</a:t>
            </a:r>
          </a:p>
          <a:p>
            <a:pPr lvl="3"/>
            <a:r>
              <a:rPr lang="en-GB" smtClean="0"/>
              <a:t>Fourth level</a:t>
            </a:r>
          </a:p>
          <a:p>
            <a:pPr lvl="4"/>
            <a:r>
              <a:rPr lang="en-GB" smtClean="0"/>
              <a:t>Fifth level</a:t>
            </a:r>
          </a:p>
        </p:txBody>
      </p:sp>
      <p:sp>
        <p:nvSpPr>
          <p:cNvPr id="1030" name="Rectangle 6"/>
          <p:cNvSpPr>
            <a:spLocks noGrp="1" noChangeArrowheads="1"/>
          </p:cNvSpPr>
          <p:nvPr>
            <p:ph type="sldNum" sz="quarter" idx="4"/>
          </p:nvPr>
        </p:nvSpPr>
        <p:spPr bwMode="auto">
          <a:xfrm>
            <a:off x="10705133" y="6550025"/>
            <a:ext cx="338015" cy="254000"/>
          </a:xfrm>
          <a:prstGeom prst="rect">
            <a:avLst/>
          </a:prstGeom>
          <a:noFill/>
          <a:ln>
            <a:noFill/>
          </a:ln>
          <a:extLst>
            <a:ext uri="{FAA26D3D-D897-4be2-8F04-BA451C77F1D7}"/>
          </a:extLst>
        </p:spPr>
        <p:txBody>
          <a:bodyPr vert="horz" wrap="square" lIns="0" tIns="0" rIns="0" bIns="0" numCol="1" anchor="b" anchorCtr="0" compatLnSpc="1">
            <a:prstTxWarp prst="textNoShape">
              <a:avLst/>
            </a:prstTxWarp>
          </a:bodyPr>
          <a:lstStyle>
            <a:lvl1pPr algn="r" eaLnBrk="0" hangingPunct="0">
              <a:defRPr sz="800">
                <a:solidFill>
                  <a:schemeClr val="tx2"/>
                </a:solidFill>
                <a:latin typeface="TazLF SemiLight" pitchFamily="34" charset="0"/>
                <a:ea typeface="ＭＳ Ｐゴシック" charset="0"/>
                <a:cs typeface="ＭＳ Ｐゴシック" charset="0"/>
              </a:defRPr>
            </a:lvl1pPr>
          </a:lstStyle>
          <a:p>
            <a:pPr>
              <a:defRPr/>
            </a:pPr>
            <a:fld id="{A4307EC2-F2AC-4292-958D-77BB835301B7}" type="slidenum">
              <a:rPr lang="en-GB"/>
              <a:pPr>
                <a:defRPr/>
              </a:pPr>
              <a:t>‹#›</a:t>
            </a:fld>
            <a:endParaRPr lang="en-GB" dirty="0"/>
          </a:p>
        </p:txBody>
      </p:sp>
      <p:sp>
        <p:nvSpPr>
          <p:cNvPr id="1091" name="Line 67"/>
          <p:cNvSpPr>
            <a:spLocks noChangeShapeType="1"/>
          </p:cNvSpPr>
          <p:nvPr/>
        </p:nvSpPr>
        <p:spPr bwMode="auto">
          <a:xfrm>
            <a:off x="0" y="6629400"/>
            <a:ext cx="12192000" cy="0"/>
          </a:xfrm>
          <a:prstGeom prst="line">
            <a:avLst/>
          </a:prstGeom>
          <a:noFill/>
          <a:ln w="9525">
            <a:solidFill>
              <a:schemeClr val="tx2"/>
            </a:solidFill>
            <a:prstDash val="dash"/>
            <a:round/>
            <a:headEnd/>
            <a:tailEnd/>
          </a:ln>
          <a:effectLst/>
          <a:extLst/>
        </p:spPr>
        <p:txBody>
          <a:bodyPr wrap="none" anchor="ctr"/>
          <a:lstStyle/>
          <a:p>
            <a:pPr algn="r" eaLnBrk="0" hangingPunct="0">
              <a:defRPr/>
            </a:pPr>
            <a:endParaRPr lang="nl-NL" sz="1400">
              <a:latin typeface="Taz SemiLight" charset="0"/>
              <a:ea typeface="ＭＳ Ｐゴシック" charset="0"/>
            </a:endParaRPr>
          </a:p>
        </p:txBody>
      </p:sp>
      <p:sp>
        <p:nvSpPr>
          <p:cNvPr id="1104" name="Rectangle 80"/>
          <p:cNvSpPr>
            <a:spLocks noGrp="1" noChangeArrowheads="1"/>
          </p:cNvSpPr>
          <p:nvPr>
            <p:ph type="dt" sz="half" idx="2"/>
          </p:nvPr>
        </p:nvSpPr>
        <p:spPr bwMode="auto">
          <a:xfrm>
            <a:off x="1502513" y="6553200"/>
            <a:ext cx="1414585" cy="254000"/>
          </a:xfrm>
          <a:prstGeom prst="rect">
            <a:avLst/>
          </a:prstGeom>
          <a:noFill/>
          <a:ln>
            <a:noFill/>
          </a:ln>
          <a:extLst>
            <a:ext uri="{FAA26D3D-D897-4be2-8F04-BA451C77F1D7}"/>
          </a:extLst>
        </p:spPr>
        <p:txBody>
          <a:bodyPr vert="horz" wrap="square" lIns="0" tIns="0" rIns="0" bIns="0" numCol="1" anchor="b" anchorCtr="0" compatLnSpc="1">
            <a:prstTxWarp prst="textNoShape">
              <a:avLst/>
            </a:prstTxWarp>
          </a:bodyPr>
          <a:lstStyle>
            <a:lvl1pPr algn="l" eaLnBrk="0" hangingPunct="0">
              <a:defRPr sz="800">
                <a:solidFill>
                  <a:schemeClr val="tx2"/>
                </a:solidFill>
                <a:latin typeface="TazLF SemiLight" pitchFamily="34" charset="0"/>
                <a:ea typeface="ＭＳ Ｐゴシック" charset="0"/>
                <a:cs typeface="ＭＳ Ｐゴシック" charset="0"/>
              </a:defRPr>
            </a:lvl1pPr>
          </a:lstStyle>
          <a:p>
            <a:pPr>
              <a:defRPr/>
            </a:pPr>
            <a:fld id="{2E5B878C-C408-4E67-8597-1FE1A735C75F}" type="datetime1">
              <a:rPr lang="nl-NL"/>
              <a:pPr>
                <a:defRPr/>
              </a:pPr>
              <a:t>16-2-2017</a:t>
            </a:fld>
            <a:endParaRPr lang="en-GB" dirty="0"/>
          </a:p>
        </p:txBody>
      </p:sp>
      <p:sp>
        <p:nvSpPr>
          <p:cNvPr id="1105" name="Rectangle 81"/>
          <p:cNvSpPr>
            <a:spLocks noGrp="1" noChangeArrowheads="1"/>
          </p:cNvSpPr>
          <p:nvPr>
            <p:ph type="ftr" sz="quarter" idx="3"/>
          </p:nvPr>
        </p:nvSpPr>
        <p:spPr bwMode="auto">
          <a:xfrm>
            <a:off x="3126162" y="6553200"/>
            <a:ext cx="6195647" cy="254000"/>
          </a:xfrm>
          <a:prstGeom prst="rect">
            <a:avLst/>
          </a:prstGeom>
          <a:noFill/>
          <a:ln>
            <a:noFill/>
          </a:ln>
          <a:extLst>
            <a:ext uri="{FAA26D3D-D897-4be2-8F04-BA451C77F1D7}"/>
          </a:extLst>
        </p:spPr>
        <p:txBody>
          <a:bodyPr vert="horz" wrap="square" lIns="0" tIns="0" rIns="0" bIns="0" numCol="1" anchor="b" anchorCtr="0" compatLnSpc="1">
            <a:prstTxWarp prst="textNoShape">
              <a:avLst/>
            </a:prstTxWarp>
          </a:bodyPr>
          <a:lstStyle>
            <a:lvl1pPr algn="ctr" eaLnBrk="0" hangingPunct="0">
              <a:defRPr sz="800">
                <a:solidFill>
                  <a:schemeClr val="tx2"/>
                </a:solidFill>
                <a:latin typeface="TazLF SemiLight" pitchFamily="34" charset="0"/>
                <a:ea typeface="ＭＳ Ｐゴシック" charset="0"/>
                <a:cs typeface="ＭＳ Ｐゴシック" charset="0"/>
              </a:defRPr>
            </a:lvl1pPr>
          </a:lstStyle>
          <a:p>
            <a:pPr>
              <a:defRPr/>
            </a:pPr>
            <a:r>
              <a:rPr lang="en-GB"/>
              <a:t>Robeco</a:t>
            </a:r>
          </a:p>
        </p:txBody>
      </p:sp>
      <p:sp>
        <p:nvSpPr>
          <p:cNvPr id="10" name="Line 67"/>
          <p:cNvSpPr>
            <a:spLocks noChangeShapeType="1"/>
          </p:cNvSpPr>
          <p:nvPr/>
        </p:nvSpPr>
        <p:spPr bwMode="auto">
          <a:xfrm>
            <a:off x="0" y="63500"/>
            <a:ext cx="12192000" cy="0"/>
          </a:xfrm>
          <a:prstGeom prst="line">
            <a:avLst/>
          </a:prstGeom>
          <a:noFill/>
          <a:ln w="9525">
            <a:solidFill>
              <a:schemeClr val="tx2"/>
            </a:solidFill>
            <a:prstDash val="dash"/>
            <a:round/>
            <a:headEnd/>
            <a:tailEnd/>
          </a:ln>
          <a:effectLst/>
          <a:extLst/>
        </p:spPr>
        <p:txBody>
          <a:bodyPr wrap="none" anchor="ctr"/>
          <a:lstStyle/>
          <a:p>
            <a:pPr algn="r" eaLnBrk="0" hangingPunct="0">
              <a:defRPr/>
            </a:pPr>
            <a:endParaRPr lang="nl-NL" sz="1400">
              <a:latin typeface="Taz SemiLight" charset="0"/>
              <a:ea typeface="ＭＳ Ｐゴシック" charset="0"/>
            </a:endParaRPr>
          </a:p>
        </p:txBody>
      </p:sp>
      <p:sp>
        <p:nvSpPr>
          <p:cNvPr id="11" name="Line 67"/>
          <p:cNvSpPr>
            <a:spLocks noChangeShapeType="1"/>
          </p:cNvSpPr>
          <p:nvPr/>
        </p:nvSpPr>
        <p:spPr bwMode="auto">
          <a:xfrm>
            <a:off x="0" y="695325"/>
            <a:ext cx="12192000" cy="0"/>
          </a:xfrm>
          <a:prstGeom prst="line">
            <a:avLst/>
          </a:prstGeom>
          <a:noFill/>
          <a:ln w="9525">
            <a:solidFill>
              <a:schemeClr val="tx2"/>
            </a:solidFill>
            <a:prstDash val="dash"/>
            <a:round/>
            <a:headEnd/>
            <a:tailEnd/>
          </a:ln>
          <a:effectLst/>
          <a:extLst/>
        </p:spPr>
        <p:txBody>
          <a:bodyPr wrap="none" anchor="ctr"/>
          <a:lstStyle/>
          <a:p>
            <a:pPr algn="r" eaLnBrk="0" hangingPunct="0">
              <a:defRPr/>
            </a:pPr>
            <a:endParaRPr lang="nl-NL" sz="1400">
              <a:latin typeface="Taz SemiLight" charset="0"/>
              <a:ea typeface="ＭＳ Ｐゴシック" charset="0"/>
            </a:endParaRPr>
          </a:p>
        </p:txBody>
      </p:sp>
      <p:sp>
        <p:nvSpPr>
          <p:cNvPr id="1034" name="Rectangle 14"/>
          <p:cNvSpPr>
            <a:spLocks noChangeArrowheads="1"/>
          </p:cNvSpPr>
          <p:nvPr/>
        </p:nvSpPr>
        <p:spPr bwMode="auto">
          <a:xfrm>
            <a:off x="1500561" y="0"/>
            <a:ext cx="3092939" cy="76200"/>
          </a:xfrm>
          <a:prstGeom prst="rect">
            <a:avLst/>
          </a:prstGeom>
          <a:solidFill>
            <a:srgbClr val="00A2BD"/>
          </a:solidFill>
          <a:ln w="9525">
            <a:noFill/>
            <a:miter lim="800000"/>
            <a:headEnd/>
            <a:tailEnd/>
          </a:ln>
        </p:spPr>
        <p:txBody>
          <a:bodyPr wrap="none" anchor="ctr"/>
          <a:lstStyle/>
          <a:p>
            <a:pPr algn="r">
              <a:defRPr/>
            </a:pPr>
            <a:endParaRPr lang="nl-NL" sz="1800">
              <a:solidFill>
                <a:srgbClr val="000000"/>
              </a:solidFill>
              <a:ea typeface="ＭＳ Ｐゴシック"/>
            </a:endParaRPr>
          </a:p>
        </p:txBody>
      </p:sp>
      <p:pic>
        <p:nvPicPr>
          <p:cNvPr id="1035" name="Picture 20" descr="CanaraRobeco_C"/>
          <p:cNvPicPr>
            <a:picLocks noChangeAspect="1" noChangeArrowheads="1"/>
          </p:cNvPicPr>
          <p:nvPr/>
        </p:nvPicPr>
        <p:blipFill>
          <a:blip r:embed="rId10" cstate="print"/>
          <a:srcRect/>
          <a:stretch>
            <a:fillRect/>
          </a:stretch>
        </p:blipFill>
        <p:spPr bwMode="auto">
          <a:xfrm>
            <a:off x="1473200" y="292113"/>
            <a:ext cx="3120293" cy="206375"/>
          </a:xfrm>
          <a:prstGeom prst="rect">
            <a:avLst/>
          </a:prstGeom>
          <a:solidFill>
            <a:srgbClr val="FFFFFF"/>
          </a:solidFill>
          <a:ln w="9525">
            <a:noFill/>
            <a:miter lim="800000"/>
            <a:headEnd/>
            <a:tailEnd/>
          </a:ln>
        </p:spPr>
      </p:pic>
      <p:pic>
        <p:nvPicPr>
          <p:cNvPr id="12" name="Picture 11" descr="C:\Users\AdityaB\AppData\Local\Microsoft\Windows\Temporary Internet Files\Content.Outlook\7FYX5JIT\CR smarTomorrows.png"/>
          <p:cNvPicPr/>
          <p:nvPr userDrawn="1"/>
        </p:nvPicPr>
        <p:blipFill>
          <a:blip r:embed="rId11" cstate="print"/>
          <a:srcRect l="36238" t="53255" b="26035"/>
          <a:stretch>
            <a:fillRect/>
          </a:stretch>
        </p:blipFill>
        <p:spPr bwMode="auto">
          <a:xfrm>
            <a:off x="7690345" y="183650"/>
            <a:ext cx="4501663" cy="376519"/>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7501" r:id="rId1"/>
    <p:sldLayoutId id="2147487502" r:id="rId2"/>
    <p:sldLayoutId id="2147487497" r:id="rId3"/>
    <p:sldLayoutId id="2147487498" r:id="rId4"/>
    <p:sldLayoutId id="2147487499" r:id="rId5"/>
    <p:sldLayoutId id="2147487500" r:id="rId6"/>
    <p:sldLayoutId id="2147487503" r:id="rId7"/>
    <p:sldLayoutId id="2147487504" r:id="rId8"/>
  </p:sldLayoutIdLst>
  <p:hf hdr="0" dt="0"/>
  <p:txStyles>
    <p:titleStyle>
      <a:lvl1pPr algn="l" rtl="0" eaLnBrk="0" fontAlgn="base" hangingPunct="0">
        <a:spcBef>
          <a:spcPct val="20000"/>
        </a:spcBef>
        <a:spcAft>
          <a:spcPct val="0"/>
        </a:spcAft>
        <a:defRPr sz="2000" b="1">
          <a:solidFill>
            <a:schemeClr val="tx2"/>
          </a:solidFill>
          <a:latin typeface="TazLF SemiLight" pitchFamily="34" charset="0"/>
          <a:ea typeface="MS PGothic" pitchFamily="34" charset="-128"/>
          <a:cs typeface="+mj-cs"/>
        </a:defRPr>
      </a:lvl1pPr>
      <a:lvl2pPr algn="l" rtl="0" eaLnBrk="0" fontAlgn="base" hangingPunct="0">
        <a:spcBef>
          <a:spcPct val="20000"/>
        </a:spcBef>
        <a:spcAft>
          <a:spcPct val="0"/>
        </a:spcAft>
        <a:defRPr sz="2000" b="1">
          <a:solidFill>
            <a:schemeClr val="tx2"/>
          </a:solidFill>
          <a:latin typeface="TazLF SemiLight"/>
          <a:ea typeface="MS PGothic" pitchFamily="34" charset="-128"/>
          <a:cs typeface="ＭＳ Ｐゴシック" charset="0"/>
        </a:defRPr>
      </a:lvl2pPr>
      <a:lvl3pPr algn="l" rtl="0" eaLnBrk="0" fontAlgn="base" hangingPunct="0">
        <a:spcBef>
          <a:spcPct val="20000"/>
        </a:spcBef>
        <a:spcAft>
          <a:spcPct val="0"/>
        </a:spcAft>
        <a:defRPr sz="2000" b="1">
          <a:solidFill>
            <a:schemeClr val="tx2"/>
          </a:solidFill>
          <a:latin typeface="TazLF SemiLight"/>
          <a:ea typeface="MS PGothic" pitchFamily="34" charset="-128"/>
          <a:cs typeface="ＭＳ Ｐゴシック" charset="0"/>
        </a:defRPr>
      </a:lvl3pPr>
      <a:lvl4pPr algn="l" rtl="0" eaLnBrk="0" fontAlgn="base" hangingPunct="0">
        <a:spcBef>
          <a:spcPct val="20000"/>
        </a:spcBef>
        <a:spcAft>
          <a:spcPct val="0"/>
        </a:spcAft>
        <a:defRPr sz="2000" b="1">
          <a:solidFill>
            <a:schemeClr val="tx2"/>
          </a:solidFill>
          <a:latin typeface="TazLF SemiLight"/>
          <a:ea typeface="MS PGothic" pitchFamily="34" charset="-128"/>
          <a:cs typeface="ＭＳ Ｐゴシック" charset="0"/>
        </a:defRPr>
      </a:lvl4pPr>
      <a:lvl5pPr algn="l" rtl="0" eaLnBrk="0" fontAlgn="base" hangingPunct="0">
        <a:spcBef>
          <a:spcPct val="20000"/>
        </a:spcBef>
        <a:spcAft>
          <a:spcPct val="0"/>
        </a:spcAft>
        <a:defRPr sz="2000" b="1">
          <a:solidFill>
            <a:schemeClr val="tx2"/>
          </a:solidFill>
          <a:latin typeface="TazLF SemiLight"/>
          <a:ea typeface="MS PGothic" pitchFamily="34" charset="-128"/>
          <a:cs typeface="ＭＳ Ｐゴシック" charset="0"/>
        </a:defRPr>
      </a:lvl5pPr>
      <a:lvl6pPr marL="457200" algn="l" rtl="0" eaLnBrk="1" fontAlgn="base" hangingPunct="1">
        <a:spcBef>
          <a:spcPct val="20000"/>
        </a:spcBef>
        <a:spcAft>
          <a:spcPct val="0"/>
        </a:spcAft>
        <a:defRPr sz="2000" b="1">
          <a:solidFill>
            <a:schemeClr val="tx2"/>
          </a:solidFill>
          <a:latin typeface="Taz SemiLight" charset="0"/>
          <a:ea typeface="ＭＳ Ｐゴシック" charset="0"/>
          <a:cs typeface="ＭＳ Ｐゴシック" charset="0"/>
        </a:defRPr>
      </a:lvl6pPr>
      <a:lvl7pPr marL="914400" algn="l" rtl="0" eaLnBrk="1" fontAlgn="base" hangingPunct="1">
        <a:spcBef>
          <a:spcPct val="20000"/>
        </a:spcBef>
        <a:spcAft>
          <a:spcPct val="0"/>
        </a:spcAft>
        <a:defRPr sz="2000" b="1">
          <a:solidFill>
            <a:schemeClr val="tx2"/>
          </a:solidFill>
          <a:latin typeface="Taz SemiLight" charset="0"/>
          <a:ea typeface="ＭＳ Ｐゴシック" charset="0"/>
          <a:cs typeface="ＭＳ Ｐゴシック" charset="0"/>
        </a:defRPr>
      </a:lvl7pPr>
      <a:lvl8pPr marL="1371600" algn="l" rtl="0" eaLnBrk="1" fontAlgn="base" hangingPunct="1">
        <a:spcBef>
          <a:spcPct val="20000"/>
        </a:spcBef>
        <a:spcAft>
          <a:spcPct val="0"/>
        </a:spcAft>
        <a:defRPr sz="2000" b="1">
          <a:solidFill>
            <a:schemeClr val="tx2"/>
          </a:solidFill>
          <a:latin typeface="Taz SemiLight" charset="0"/>
          <a:ea typeface="ＭＳ Ｐゴシック" charset="0"/>
          <a:cs typeface="ＭＳ Ｐゴシック" charset="0"/>
        </a:defRPr>
      </a:lvl8pPr>
      <a:lvl9pPr marL="1828799" algn="l" rtl="0" eaLnBrk="1" fontAlgn="base" hangingPunct="1">
        <a:spcBef>
          <a:spcPct val="20000"/>
        </a:spcBef>
        <a:spcAft>
          <a:spcPct val="0"/>
        </a:spcAft>
        <a:defRPr sz="2000" b="1">
          <a:solidFill>
            <a:schemeClr val="tx2"/>
          </a:solidFill>
          <a:latin typeface="Taz SemiLight" charset="0"/>
          <a:ea typeface="ＭＳ Ｐゴシック" charset="0"/>
          <a:cs typeface="ＭＳ Ｐゴシック" charset="0"/>
        </a:defRPr>
      </a:lvl9pPr>
    </p:titleStyle>
    <p:bodyStyle>
      <a:lvl1pPr marL="342899" indent="-342899" algn="l" rtl="0" eaLnBrk="0" fontAlgn="base" hangingPunct="0">
        <a:spcBef>
          <a:spcPct val="0"/>
        </a:spcBef>
        <a:spcAft>
          <a:spcPts val="700"/>
        </a:spcAft>
        <a:buClr>
          <a:schemeClr val="tx2"/>
        </a:buClr>
        <a:buSzPct val="115000"/>
        <a:buChar char="•"/>
        <a:defRPr sz="1400">
          <a:solidFill>
            <a:srgbClr val="3A2808"/>
          </a:solidFill>
          <a:latin typeface="TazLF SemiLight" pitchFamily="34" charset="0"/>
          <a:ea typeface="MS PGothic" pitchFamily="34" charset="-128"/>
          <a:cs typeface="+mn-cs"/>
        </a:defRPr>
      </a:lvl1pPr>
      <a:lvl2pPr marL="257174" indent="-255588" algn="l" rtl="0" eaLnBrk="0" fontAlgn="base" hangingPunct="0">
        <a:spcBef>
          <a:spcPct val="0"/>
        </a:spcBef>
        <a:spcAft>
          <a:spcPts val="700"/>
        </a:spcAft>
        <a:buClr>
          <a:schemeClr val="tx2"/>
        </a:buClr>
        <a:buSzPct val="115000"/>
        <a:buFont typeface="Consolas" pitchFamily="49" charset="0"/>
        <a:buChar char="&gt;"/>
        <a:defRPr sz="1400">
          <a:solidFill>
            <a:srgbClr val="3A2808"/>
          </a:solidFill>
          <a:latin typeface="TazLF SemiLight" pitchFamily="34" charset="0"/>
          <a:ea typeface="MS PGothic" pitchFamily="34" charset="-128"/>
          <a:cs typeface="ＭＳ Ｐゴシック"/>
        </a:defRPr>
      </a:lvl2pPr>
      <a:lvl3pPr marL="481013" indent="-222250" algn="l" rtl="0" eaLnBrk="0" fontAlgn="base" hangingPunct="0">
        <a:spcBef>
          <a:spcPct val="0"/>
        </a:spcBef>
        <a:spcAft>
          <a:spcPts val="700"/>
        </a:spcAft>
        <a:buClr>
          <a:schemeClr val="tx2"/>
        </a:buClr>
        <a:buSzPct val="115000"/>
        <a:buChar char="–"/>
        <a:defRPr sz="1400">
          <a:solidFill>
            <a:srgbClr val="3A2808"/>
          </a:solidFill>
          <a:latin typeface="TazLF SemiLight" pitchFamily="34" charset="0"/>
          <a:ea typeface="MS PGothic" pitchFamily="34" charset="-128"/>
          <a:cs typeface="ＭＳ Ｐゴシック"/>
        </a:defRPr>
      </a:lvl3pPr>
      <a:lvl4pPr marL="698501" indent="-215901" algn="l" rtl="0" eaLnBrk="0" fontAlgn="base" hangingPunct="0">
        <a:spcBef>
          <a:spcPct val="0"/>
        </a:spcBef>
        <a:spcAft>
          <a:spcPts val="700"/>
        </a:spcAft>
        <a:buClr>
          <a:schemeClr val="tx2"/>
        </a:buClr>
        <a:buSzPct val="115000"/>
        <a:buChar char="–"/>
        <a:defRPr sz="1200">
          <a:solidFill>
            <a:srgbClr val="3A2808"/>
          </a:solidFill>
          <a:latin typeface="TazLF SemiLight" pitchFamily="34" charset="0"/>
          <a:ea typeface="MS PGothic" pitchFamily="34" charset="-128"/>
          <a:cs typeface="ＭＳ Ｐゴシック"/>
        </a:defRPr>
      </a:lvl4pPr>
      <a:lvl5pPr marL="700087" indent="4763" algn="l" rtl="0" eaLnBrk="0" fontAlgn="base" hangingPunct="0">
        <a:spcBef>
          <a:spcPct val="0"/>
        </a:spcBef>
        <a:spcAft>
          <a:spcPts val="700"/>
        </a:spcAft>
        <a:buChar char="»"/>
        <a:defRPr sz="1200">
          <a:solidFill>
            <a:srgbClr val="3A2808"/>
          </a:solidFill>
          <a:latin typeface="TazLF SemiLight" pitchFamily="34" charset="0"/>
          <a:ea typeface="MS PGothic" pitchFamily="34" charset="-128"/>
          <a:cs typeface="ＭＳ Ｐゴシック"/>
        </a:defRPr>
      </a:lvl5pPr>
      <a:lvl6pPr marL="1157288" indent="4763" algn="l" rtl="0" eaLnBrk="1" fontAlgn="base" hangingPunct="1">
        <a:lnSpc>
          <a:spcPct val="150000"/>
        </a:lnSpc>
        <a:spcBef>
          <a:spcPct val="0"/>
        </a:spcBef>
        <a:spcAft>
          <a:spcPct val="0"/>
        </a:spcAft>
        <a:defRPr sz="1200">
          <a:solidFill>
            <a:srgbClr val="3A2808"/>
          </a:solidFill>
          <a:latin typeface="+mn-lt"/>
          <a:ea typeface="+mn-ea"/>
        </a:defRPr>
      </a:lvl6pPr>
      <a:lvl7pPr marL="1614489" indent="4763" algn="l" rtl="0" eaLnBrk="1" fontAlgn="base" hangingPunct="1">
        <a:lnSpc>
          <a:spcPct val="150000"/>
        </a:lnSpc>
        <a:spcBef>
          <a:spcPct val="0"/>
        </a:spcBef>
        <a:spcAft>
          <a:spcPct val="0"/>
        </a:spcAft>
        <a:defRPr sz="1200">
          <a:solidFill>
            <a:srgbClr val="3A2808"/>
          </a:solidFill>
          <a:latin typeface="+mn-lt"/>
          <a:ea typeface="+mn-ea"/>
        </a:defRPr>
      </a:lvl7pPr>
      <a:lvl8pPr marL="2071688" indent="4763" algn="l" rtl="0" eaLnBrk="1" fontAlgn="base" hangingPunct="1">
        <a:lnSpc>
          <a:spcPct val="150000"/>
        </a:lnSpc>
        <a:spcBef>
          <a:spcPct val="0"/>
        </a:spcBef>
        <a:spcAft>
          <a:spcPct val="0"/>
        </a:spcAft>
        <a:defRPr sz="1200">
          <a:solidFill>
            <a:srgbClr val="3A2808"/>
          </a:solidFill>
          <a:latin typeface="+mn-lt"/>
          <a:ea typeface="+mn-ea"/>
        </a:defRPr>
      </a:lvl8pPr>
      <a:lvl9pPr marL="2528888" indent="4763" algn="l" rtl="0" eaLnBrk="1" fontAlgn="base" hangingPunct="1">
        <a:lnSpc>
          <a:spcPct val="150000"/>
        </a:lnSpc>
        <a:spcBef>
          <a:spcPct val="0"/>
        </a:spcBef>
        <a:spcAft>
          <a:spcPct val="0"/>
        </a:spcAft>
        <a:defRPr sz="1200">
          <a:solidFill>
            <a:srgbClr val="3A2808"/>
          </a:solidFill>
          <a:latin typeface="+mn-lt"/>
          <a:ea typeface="+mn-ea"/>
        </a:defRPr>
      </a:lvl9pPr>
    </p:bodyStyle>
    <p:otherStyle>
      <a:defPPr>
        <a:defRPr lang="nl-NL"/>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799"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chart" Target="../charts/chart10.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ctrTitle"/>
          </p:nvPr>
        </p:nvSpPr>
        <p:spPr>
          <a:xfrm>
            <a:off x="2322884" y="3068640"/>
            <a:ext cx="6471492" cy="669644"/>
          </a:xfrm>
        </p:spPr>
        <p:txBody>
          <a:bodyPr/>
          <a:lstStyle/>
          <a:p>
            <a:pPr eaLnBrk="1" hangingPunct="1"/>
            <a:r>
              <a:rPr lang="en-IN" sz="3200" dirty="0" smtClean="0">
                <a:solidFill>
                  <a:srgbClr val="00A2BD"/>
                </a:solidFill>
                <a:latin typeface="Taz SemiLight" pitchFamily="34" charset="0"/>
              </a:rPr>
              <a:t>OPPORTUNTIES IN DEBT MUTUAL FUNDS</a:t>
            </a:r>
            <a:br>
              <a:rPr lang="en-IN" sz="3200" dirty="0" smtClean="0">
                <a:solidFill>
                  <a:srgbClr val="00A2BD"/>
                </a:solidFill>
                <a:latin typeface="Taz SemiLight" pitchFamily="34" charset="0"/>
              </a:rPr>
            </a:br>
            <a:r>
              <a:rPr lang="en-US" sz="2400" dirty="0">
                <a:solidFill>
                  <a:srgbClr val="00A2BD"/>
                </a:solidFill>
                <a:latin typeface="Taz SemiLight" pitchFamily="34" charset="0"/>
              </a:rPr>
              <a:t/>
            </a:r>
            <a:br>
              <a:rPr lang="en-US" sz="2400" dirty="0">
                <a:solidFill>
                  <a:srgbClr val="00A2BD"/>
                </a:solidFill>
                <a:latin typeface="Taz SemiLight" pitchFamily="34" charset="0"/>
              </a:rPr>
            </a:br>
            <a:r>
              <a:rPr lang="en-US" sz="2400" dirty="0">
                <a:solidFill>
                  <a:srgbClr val="00A2BD"/>
                </a:solidFill>
                <a:latin typeface="Taz SemiLight" pitchFamily="34" charset="0"/>
              </a:rPr>
              <a:t>Avnish Jain</a:t>
            </a:r>
            <a:br>
              <a:rPr lang="en-US" sz="2400" dirty="0">
                <a:solidFill>
                  <a:srgbClr val="00A2BD"/>
                </a:solidFill>
                <a:latin typeface="Taz SemiLight" pitchFamily="34" charset="0"/>
              </a:rPr>
            </a:br>
            <a:r>
              <a:rPr lang="en-US" sz="2400" dirty="0">
                <a:solidFill>
                  <a:srgbClr val="00A2BD"/>
                </a:solidFill>
                <a:latin typeface="Taz SemiLight" pitchFamily="34" charset="0"/>
              </a:rPr>
              <a:t>Head - Fixed Income</a:t>
            </a:r>
            <a:endParaRPr lang="en-US" sz="2400" dirty="0">
              <a:latin typeface="Taz SemiLight" pitchFamily="34" charset="0"/>
            </a:endParaRPr>
          </a:p>
        </p:txBody>
      </p:sp>
      <p:sp>
        <p:nvSpPr>
          <p:cNvPr id="4" name="TextBox 3"/>
          <p:cNvSpPr txBox="1"/>
          <p:nvPr/>
        </p:nvSpPr>
        <p:spPr>
          <a:xfrm>
            <a:off x="5217131" y="6138012"/>
            <a:ext cx="5633884" cy="400110"/>
          </a:xfrm>
          <a:prstGeom prst="rect">
            <a:avLst/>
          </a:prstGeom>
          <a:noFill/>
        </p:spPr>
        <p:txBody>
          <a:bodyPr wrap="square" rtlCol="0">
            <a:spAutoFit/>
          </a:bodyPr>
          <a:lstStyle/>
          <a:p>
            <a:pPr algn="r"/>
            <a:r>
              <a:rPr lang="en-US" sz="2000" dirty="0"/>
              <a:t>CIFA, 17</a:t>
            </a:r>
            <a:r>
              <a:rPr lang="en-US" sz="2000" baseline="30000" dirty="0"/>
              <a:t>th</a:t>
            </a:r>
            <a:r>
              <a:rPr lang="en-US" sz="2000" dirty="0"/>
              <a:t> Feb, 2017</a:t>
            </a:r>
            <a:endParaRPr lang="en-IN" sz="2000" dirty="0" err="1"/>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sz="2800" dirty="0" smtClean="0"/>
              <a:t>CURRENT ACCOUNT DEFICIT</a:t>
            </a:r>
            <a:endParaRPr lang="en-IN" sz="28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119413019"/>
              </p:ext>
            </p:extLst>
          </p:nvPr>
        </p:nvGraphicFramePr>
        <p:xfrm>
          <a:off x="389744" y="1259174"/>
          <a:ext cx="11452486" cy="4916773"/>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Box 5"/>
          <p:cNvSpPr txBox="1"/>
          <p:nvPr/>
        </p:nvSpPr>
        <p:spPr>
          <a:xfrm>
            <a:off x="1268507" y="6169287"/>
            <a:ext cx="1968680" cy="369332"/>
          </a:xfrm>
          <a:prstGeom prst="rect">
            <a:avLst/>
          </a:prstGeom>
          <a:noFill/>
        </p:spPr>
        <p:txBody>
          <a:bodyPr wrap="none" rtlCol="0">
            <a:spAutoFit/>
          </a:bodyPr>
          <a:lstStyle/>
          <a:p>
            <a:pPr fontAlgn="auto">
              <a:spcBef>
                <a:spcPts val="0"/>
              </a:spcBef>
              <a:spcAft>
                <a:spcPts val="0"/>
              </a:spcAft>
            </a:pPr>
            <a:r>
              <a:rPr lang="en-IN" sz="1800" dirty="0">
                <a:solidFill>
                  <a:prstClr val="black"/>
                </a:solidFill>
                <a:latin typeface="Calibri" panose="020F0502020204030204"/>
                <a:ea typeface="+mn-ea"/>
              </a:rPr>
              <a:t>Source: Bloomberg</a:t>
            </a:r>
          </a:p>
        </p:txBody>
      </p:sp>
    </p:spTree>
    <p:extLst>
      <p:ext uri="{BB962C8B-B14F-4D97-AF65-F5344CB8AC3E}">
        <p14:creationId xmlns:p14="http://schemas.microsoft.com/office/powerpoint/2010/main" val="420196831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818889" y="2915502"/>
            <a:ext cx="8543925" cy="819431"/>
          </a:xfrm>
        </p:spPr>
        <p:txBody>
          <a:bodyPr>
            <a:normAutofit/>
          </a:bodyPr>
          <a:lstStyle/>
          <a:p>
            <a:pPr algn="ctr"/>
            <a:r>
              <a:rPr lang="en-IN" sz="3575" dirty="0" smtClean="0"/>
              <a:t>IS GROWTH STRONG?</a:t>
            </a:r>
            <a:endParaRPr lang="en-IN" sz="3575" dirty="0"/>
          </a:p>
        </p:txBody>
      </p:sp>
    </p:spTree>
    <p:extLst>
      <p:ext uri="{BB962C8B-B14F-4D97-AF65-F5344CB8AC3E}">
        <p14:creationId xmlns:p14="http://schemas.microsoft.com/office/powerpoint/2010/main" val="175017579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sz="2800" dirty="0" smtClean="0"/>
              <a:t>INDEX FOR INDUSTRIAL PRODUCTION (IIP)</a:t>
            </a:r>
            <a:endParaRPr lang="en-IN" sz="2800" dirty="0"/>
          </a:p>
        </p:txBody>
      </p:sp>
      <p:sp>
        <p:nvSpPr>
          <p:cNvPr id="5" name="TextBox 4"/>
          <p:cNvSpPr txBox="1"/>
          <p:nvPr/>
        </p:nvSpPr>
        <p:spPr>
          <a:xfrm>
            <a:off x="1268507" y="6169287"/>
            <a:ext cx="1968680" cy="369332"/>
          </a:xfrm>
          <a:prstGeom prst="rect">
            <a:avLst/>
          </a:prstGeom>
          <a:noFill/>
        </p:spPr>
        <p:txBody>
          <a:bodyPr wrap="none" rtlCol="0">
            <a:spAutoFit/>
          </a:bodyPr>
          <a:lstStyle/>
          <a:p>
            <a:pPr fontAlgn="auto">
              <a:spcBef>
                <a:spcPts val="0"/>
              </a:spcBef>
              <a:spcAft>
                <a:spcPts val="0"/>
              </a:spcAft>
            </a:pPr>
            <a:r>
              <a:rPr lang="en-IN" sz="1800" dirty="0">
                <a:solidFill>
                  <a:prstClr val="black"/>
                </a:solidFill>
                <a:latin typeface="Calibri" panose="020F0502020204030204"/>
                <a:ea typeface="+mn-ea"/>
              </a:rPr>
              <a:t>Source: Bloomberg</a:t>
            </a: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46131998"/>
              </p:ext>
            </p:extLst>
          </p:nvPr>
        </p:nvGraphicFramePr>
        <p:xfrm>
          <a:off x="329784" y="1211396"/>
          <a:ext cx="11647357" cy="5006714"/>
        </p:xfrm>
        <a:graphic>
          <a:graphicData uri="http://schemas.openxmlformats.org/drawingml/2006/chart">
            <c:chart xmlns:c="http://schemas.openxmlformats.org/drawingml/2006/chart" xmlns:r="http://schemas.openxmlformats.org/officeDocument/2006/relationships" r:id="rId2"/>
          </a:graphicData>
        </a:graphic>
      </p:graphicFrame>
      <p:cxnSp>
        <p:nvCxnSpPr>
          <p:cNvPr id="10" name="Straight Arrow Connector 9"/>
          <p:cNvCxnSpPr/>
          <p:nvPr/>
        </p:nvCxnSpPr>
        <p:spPr bwMode="auto">
          <a:xfrm>
            <a:off x="2420471" y="1253940"/>
            <a:ext cx="8888505" cy="1694330"/>
          </a:xfrm>
          <a:prstGeom prst="straightConnector1">
            <a:avLst/>
          </a:prstGeom>
          <a:solidFill>
            <a:schemeClr val="accent1"/>
          </a:solidFill>
          <a:ln w="38100" cap="flat" cmpd="sng" algn="ctr">
            <a:solidFill>
              <a:srgbClr val="FA7D00"/>
            </a:solidFill>
            <a:prstDash val="solid"/>
            <a:round/>
            <a:headEnd type="none" w="med" len="med"/>
            <a:tailEnd type="triangle"/>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Tree>
    <p:extLst>
      <p:ext uri="{BB962C8B-B14F-4D97-AF65-F5344CB8AC3E}">
        <p14:creationId xmlns:p14="http://schemas.microsoft.com/office/powerpoint/2010/main" val="34895359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6878" y="733429"/>
            <a:ext cx="10514621" cy="549275"/>
          </a:xfrm>
        </p:spPr>
        <p:txBody>
          <a:bodyPr/>
          <a:lstStyle/>
          <a:p>
            <a:r>
              <a:rPr lang="en-IN" sz="2700" dirty="0" smtClean="0"/>
              <a:t>INVESTMENT – NOMINAL GROSS FIXED CAPITAL FORMATION</a:t>
            </a:r>
            <a:endParaRPr lang="en-IN" sz="2700" dirty="0"/>
          </a:p>
        </p:txBody>
      </p:sp>
      <p:sp>
        <p:nvSpPr>
          <p:cNvPr id="5" name="TextBox 4"/>
          <p:cNvSpPr txBox="1"/>
          <p:nvPr/>
        </p:nvSpPr>
        <p:spPr>
          <a:xfrm>
            <a:off x="1268507" y="6169287"/>
            <a:ext cx="1968680" cy="369332"/>
          </a:xfrm>
          <a:prstGeom prst="rect">
            <a:avLst/>
          </a:prstGeom>
          <a:noFill/>
        </p:spPr>
        <p:txBody>
          <a:bodyPr wrap="none" rtlCol="0">
            <a:spAutoFit/>
          </a:bodyPr>
          <a:lstStyle/>
          <a:p>
            <a:pPr fontAlgn="auto">
              <a:spcBef>
                <a:spcPts val="0"/>
              </a:spcBef>
              <a:spcAft>
                <a:spcPts val="0"/>
              </a:spcAft>
            </a:pPr>
            <a:r>
              <a:rPr lang="en-IN" sz="1800" dirty="0">
                <a:solidFill>
                  <a:prstClr val="black"/>
                </a:solidFill>
                <a:latin typeface="Calibri" panose="020F0502020204030204"/>
                <a:ea typeface="+mn-ea"/>
              </a:rPr>
              <a:t>Source: Bloomberg</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721211114"/>
              </p:ext>
            </p:extLst>
          </p:nvPr>
        </p:nvGraphicFramePr>
        <p:xfrm>
          <a:off x="551329" y="1210235"/>
          <a:ext cx="11335871" cy="496196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24482201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sz="2800" dirty="0" smtClean="0"/>
              <a:t>PURCHASING MANAGER’S INDEX (PMI)</a:t>
            </a:r>
            <a:endParaRPr lang="en-IN" sz="2800" dirty="0"/>
          </a:p>
        </p:txBody>
      </p:sp>
      <p:sp>
        <p:nvSpPr>
          <p:cNvPr id="5" name="TextBox 4"/>
          <p:cNvSpPr txBox="1"/>
          <p:nvPr/>
        </p:nvSpPr>
        <p:spPr>
          <a:xfrm>
            <a:off x="1268507" y="6169287"/>
            <a:ext cx="1968680" cy="369332"/>
          </a:xfrm>
          <a:prstGeom prst="rect">
            <a:avLst/>
          </a:prstGeom>
          <a:noFill/>
        </p:spPr>
        <p:txBody>
          <a:bodyPr wrap="none" rtlCol="0">
            <a:spAutoFit/>
          </a:bodyPr>
          <a:lstStyle/>
          <a:p>
            <a:pPr fontAlgn="auto">
              <a:spcBef>
                <a:spcPts val="0"/>
              </a:spcBef>
              <a:spcAft>
                <a:spcPts val="0"/>
              </a:spcAft>
            </a:pPr>
            <a:r>
              <a:rPr lang="en-IN" sz="1800" dirty="0">
                <a:solidFill>
                  <a:prstClr val="black"/>
                </a:solidFill>
                <a:latin typeface="Calibri" panose="020F0502020204030204"/>
                <a:ea typeface="+mn-ea"/>
              </a:rPr>
              <a:t>Source: Bloomberg</a:t>
            </a:r>
          </a:p>
        </p:txBody>
      </p:sp>
      <p:cxnSp>
        <p:nvCxnSpPr>
          <p:cNvPr id="9" name="Straight Connector 8"/>
          <p:cNvCxnSpPr/>
          <p:nvPr/>
        </p:nvCxnSpPr>
        <p:spPr bwMode="auto">
          <a:xfrm>
            <a:off x="1144681" y="3797953"/>
            <a:ext cx="10703859" cy="0"/>
          </a:xfrm>
          <a:prstGeom prst="line">
            <a:avLst/>
          </a:prstGeom>
          <a:solidFill>
            <a:schemeClr val="accent1"/>
          </a:solidFill>
          <a:ln w="2857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graphicFrame>
        <p:nvGraphicFramePr>
          <p:cNvPr id="7" name="Content Placeholder 6"/>
          <p:cNvGraphicFramePr>
            <a:graphicFrameLocks noGrp="1"/>
          </p:cNvGraphicFramePr>
          <p:nvPr>
            <p:ph idx="1"/>
            <p:extLst>
              <p:ext uri="{D42A27DB-BD31-4B8C-83A1-F6EECF244321}">
                <p14:modId xmlns:p14="http://schemas.microsoft.com/office/powerpoint/2010/main" val="1966290460"/>
              </p:ext>
            </p:extLst>
          </p:nvPr>
        </p:nvGraphicFramePr>
        <p:xfrm>
          <a:off x="657226" y="1343025"/>
          <a:ext cx="11001374" cy="47291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89189953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818889" y="2915502"/>
            <a:ext cx="8543925" cy="819431"/>
          </a:xfrm>
        </p:spPr>
        <p:txBody>
          <a:bodyPr>
            <a:normAutofit/>
          </a:bodyPr>
          <a:lstStyle/>
          <a:p>
            <a:pPr algn="ctr"/>
            <a:r>
              <a:rPr lang="en-IN" sz="3575" dirty="0" smtClean="0"/>
              <a:t>GLOBAL FACTORS</a:t>
            </a:r>
            <a:endParaRPr lang="en-IN" sz="3575" dirty="0"/>
          </a:p>
        </p:txBody>
      </p:sp>
    </p:spTree>
    <p:extLst>
      <p:ext uri="{BB962C8B-B14F-4D97-AF65-F5344CB8AC3E}">
        <p14:creationId xmlns:p14="http://schemas.microsoft.com/office/powerpoint/2010/main" val="107414770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sz="2800" dirty="0" smtClean="0"/>
              <a:t>US 10 YEAR AND INDIAN 10 YEAR G-SEC</a:t>
            </a:r>
            <a:endParaRPr lang="en-IN" sz="2800" dirty="0"/>
          </a:p>
        </p:txBody>
      </p:sp>
      <p:sp>
        <p:nvSpPr>
          <p:cNvPr id="5" name="TextBox 4"/>
          <p:cNvSpPr txBox="1"/>
          <p:nvPr/>
        </p:nvSpPr>
        <p:spPr>
          <a:xfrm>
            <a:off x="1268507" y="6169287"/>
            <a:ext cx="1968680" cy="369332"/>
          </a:xfrm>
          <a:prstGeom prst="rect">
            <a:avLst/>
          </a:prstGeom>
          <a:noFill/>
        </p:spPr>
        <p:txBody>
          <a:bodyPr wrap="none" rtlCol="0">
            <a:spAutoFit/>
          </a:bodyPr>
          <a:lstStyle/>
          <a:p>
            <a:pPr fontAlgn="auto">
              <a:spcBef>
                <a:spcPts val="0"/>
              </a:spcBef>
              <a:spcAft>
                <a:spcPts val="0"/>
              </a:spcAft>
            </a:pPr>
            <a:r>
              <a:rPr lang="en-IN" sz="1800" dirty="0">
                <a:solidFill>
                  <a:prstClr val="black"/>
                </a:solidFill>
                <a:latin typeface="Calibri" panose="020F0502020204030204"/>
                <a:ea typeface="+mn-ea"/>
              </a:rPr>
              <a:t>Source: Bloomberg</a:t>
            </a:r>
          </a:p>
        </p:txBody>
      </p:sp>
      <p:graphicFrame>
        <p:nvGraphicFramePr>
          <p:cNvPr id="9" name="Content Placeholder 8"/>
          <p:cNvGraphicFramePr>
            <a:graphicFrameLocks noGrp="1"/>
          </p:cNvGraphicFramePr>
          <p:nvPr>
            <p:ph idx="1"/>
            <p:extLst>
              <p:ext uri="{D42A27DB-BD31-4B8C-83A1-F6EECF244321}">
                <p14:modId xmlns:p14="http://schemas.microsoft.com/office/powerpoint/2010/main" val="1236983153"/>
              </p:ext>
            </p:extLst>
          </p:nvPr>
        </p:nvGraphicFramePr>
        <p:xfrm>
          <a:off x="478959" y="1257861"/>
          <a:ext cx="11354453" cy="498157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444700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graphicEl>
                                              <a:chart seriesIdx="2" categoryIdx="-4" bldStep="series"/>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9" grpId="0" uiExpand="1">
        <p:bldSub>
          <a:bldChart bld="series"/>
        </p:bldSub>
      </p:bldGraphic>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sz="2800" dirty="0" smtClean="0"/>
              <a:t>“TRUMPFLATION” TRADES – DOLLAR RALLY</a:t>
            </a:r>
            <a:endParaRPr lang="en-IN" sz="2800" dirty="0"/>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725690491"/>
              </p:ext>
            </p:extLst>
          </p:nvPr>
        </p:nvGraphicFramePr>
        <p:xfrm>
          <a:off x="363071" y="1250576"/>
          <a:ext cx="11470341" cy="4921624"/>
        </p:xfrm>
        <a:graphic>
          <a:graphicData uri="http://schemas.openxmlformats.org/drawingml/2006/chart">
            <c:chart xmlns:c="http://schemas.openxmlformats.org/drawingml/2006/chart" xmlns:r="http://schemas.openxmlformats.org/officeDocument/2006/relationships" r:id="rId2"/>
          </a:graphicData>
        </a:graphic>
      </p:graphicFrame>
      <p:sp>
        <p:nvSpPr>
          <p:cNvPr id="9" name="TextBox 8"/>
          <p:cNvSpPr txBox="1"/>
          <p:nvPr/>
        </p:nvSpPr>
        <p:spPr>
          <a:xfrm>
            <a:off x="1268507" y="6169287"/>
            <a:ext cx="1968680" cy="369332"/>
          </a:xfrm>
          <a:prstGeom prst="rect">
            <a:avLst/>
          </a:prstGeom>
          <a:noFill/>
        </p:spPr>
        <p:txBody>
          <a:bodyPr wrap="none" rtlCol="0">
            <a:spAutoFit/>
          </a:bodyPr>
          <a:lstStyle/>
          <a:p>
            <a:pPr fontAlgn="auto">
              <a:spcBef>
                <a:spcPts val="0"/>
              </a:spcBef>
              <a:spcAft>
                <a:spcPts val="0"/>
              </a:spcAft>
            </a:pPr>
            <a:r>
              <a:rPr lang="en-IN" sz="1800" dirty="0">
                <a:solidFill>
                  <a:prstClr val="black"/>
                </a:solidFill>
                <a:latin typeface="Calibri" panose="020F0502020204030204"/>
                <a:ea typeface="+mn-ea"/>
              </a:rPr>
              <a:t>Source: Bloomberg</a:t>
            </a:r>
          </a:p>
        </p:txBody>
      </p:sp>
      <p:sp>
        <p:nvSpPr>
          <p:cNvPr id="10" name="Rectangular Callout 9"/>
          <p:cNvSpPr/>
          <p:nvPr/>
        </p:nvSpPr>
        <p:spPr bwMode="auto">
          <a:xfrm>
            <a:off x="8256494" y="1532965"/>
            <a:ext cx="2595282" cy="537882"/>
          </a:xfrm>
          <a:prstGeom prst="wedgeRectCallout">
            <a:avLst>
              <a:gd name="adj1" fmla="val 59478"/>
              <a:gd name="adj2" fmla="val 227045"/>
            </a:avLst>
          </a:prstGeom>
          <a:solidFill>
            <a:schemeClr val="accent1"/>
          </a:solidFill>
          <a:ln w="19050" cap="flat" cmpd="sng" algn="ctr">
            <a:solidFill>
              <a:schemeClr val="accent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algn="ctr"/>
            <a:r>
              <a:rPr lang="en-IN" sz="2800" dirty="0" smtClean="0">
                <a:solidFill>
                  <a:srgbClr val="F8F8F8"/>
                </a:solidFill>
              </a:rPr>
              <a:t>TRUMP ELECTED</a:t>
            </a:r>
          </a:p>
        </p:txBody>
      </p:sp>
    </p:spTree>
    <p:extLst>
      <p:ext uri="{BB962C8B-B14F-4D97-AF65-F5344CB8AC3E}">
        <p14:creationId xmlns:p14="http://schemas.microsoft.com/office/powerpoint/2010/main" val="186063001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sz="2800" dirty="0" smtClean="0"/>
              <a:t>HIGHER OIL PRICES &amp; US SHALE OUTPUT</a:t>
            </a:r>
            <a:endParaRPr lang="en-IN" sz="2800" dirty="0"/>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3892098788"/>
              </p:ext>
            </p:extLst>
          </p:nvPr>
        </p:nvGraphicFramePr>
        <p:xfrm>
          <a:off x="223464" y="1432671"/>
          <a:ext cx="5868054" cy="4605057"/>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0" name="Chart 9"/>
          <p:cNvGraphicFramePr>
            <a:graphicFrameLocks/>
          </p:cNvGraphicFramePr>
          <p:nvPr>
            <p:extLst>
              <p:ext uri="{D42A27DB-BD31-4B8C-83A1-F6EECF244321}">
                <p14:modId xmlns:p14="http://schemas.microsoft.com/office/powerpoint/2010/main" val="541463838"/>
              </p:ext>
            </p:extLst>
          </p:nvPr>
        </p:nvGraphicFramePr>
        <p:xfrm>
          <a:off x="6016282" y="1195755"/>
          <a:ext cx="6053798" cy="5444196"/>
        </p:xfrm>
        <a:graphic>
          <a:graphicData uri="http://schemas.openxmlformats.org/drawingml/2006/chart">
            <c:chart xmlns:c="http://schemas.openxmlformats.org/drawingml/2006/chart" xmlns:r="http://schemas.openxmlformats.org/officeDocument/2006/relationships" r:id="rId3"/>
          </a:graphicData>
        </a:graphic>
      </p:graphicFrame>
      <p:sp>
        <p:nvSpPr>
          <p:cNvPr id="11" name="TextBox 10"/>
          <p:cNvSpPr txBox="1"/>
          <p:nvPr/>
        </p:nvSpPr>
        <p:spPr>
          <a:xfrm>
            <a:off x="1268507" y="6169287"/>
            <a:ext cx="1968680" cy="369332"/>
          </a:xfrm>
          <a:prstGeom prst="rect">
            <a:avLst/>
          </a:prstGeom>
          <a:noFill/>
        </p:spPr>
        <p:txBody>
          <a:bodyPr wrap="none" rtlCol="0">
            <a:spAutoFit/>
          </a:bodyPr>
          <a:lstStyle/>
          <a:p>
            <a:pPr fontAlgn="auto">
              <a:spcBef>
                <a:spcPts val="0"/>
              </a:spcBef>
              <a:spcAft>
                <a:spcPts val="0"/>
              </a:spcAft>
            </a:pPr>
            <a:r>
              <a:rPr lang="en-IN" sz="1800" dirty="0">
                <a:solidFill>
                  <a:prstClr val="black"/>
                </a:solidFill>
                <a:latin typeface="Calibri" panose="020F0502020204030204"/>
                <a:ea typeface="+mn-ea"/>
              </a:rPr>
              <a:t>Source: Bloomberg</a:t>
            </a:r>
          </a:p>
        </p:txBody>
      </p:sp>
    </p:spTree>
    <p:extLst>
      <p:ext uri="{BB962C8B-B14F-4D97-AF65-F5344CB8AC3E}">
        <p14:creationId xmlns:p14="http://schemas.microsoft.com/office/powerpoint/2010/main" val="110638623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86885" y="1800225"/>
            <a:ext cx="9616831" cy="3886200"/>
          </a:xfrm>
        </p:spPr>
        <p:txBody>
          <a:bodyPr/>
          <a:lstStyle/>
          <a:p>
            <a:pPr>
              <a:buFont typeface="Wingdings" panose="05000000000000000000" pitchFamily="2" charset="2"/>
              <a:buChar char="ü"/>
            </a:pPr>
            <a:r>
              <a:rPr lang="en-IN" sz="2800" b="1" dirty="0" smtClean="0">
                <a:solidFill>
                  <a:srgbClr val="00A2BD"/>
                </a:solidFill>
              </a:rPr>
              <a:t>BASE CASE</a:t>
            </a:r>
          </a:p>
          <a:p>
            <a:pPr>
              <a:buFont typeface="Wingdings" panose="05000000000000000000" pitchFamily="2" charset="2"/>
              <a:buChar char="ü"/>
            </a:pPr>
            <a:endParaRPr lang="en-IN" sz="2800" b="1" dirty="0" smtClean="0">
              <a:solidFill>
                <a:srgbClr val="00A2BD"/>
              </a:solidFill>
            </a:endParaRPr>
          </a:p>
          <a:p>
            <a:pPr>
              <a:buFont typeface="Wingdings" panose="05000000000000000000" pitchFamily="2" charset="2"/>
              <a:buChar char="ü"/>
            </a:pPr>
            <a:r>
              <a:rPr lang="en-IN" sz="2800" b="1" dirty="0" smtClean="0">
                <a:solidFill>
                  <a:srgbClr val="00A2BD"/>
                </a:solidFill>
              </a:rPr>
              <a:t>MOST LIKELY</a:t>
            </a:r>
          </a:p>
          <a:p>
            <a:pPr>
              <a:buFont typeface="Wingdings" panose="05000000000000000000" pitchFamily="2" charset="2"/>
              <a:buChar char="ü"/>
            </a:pPr>
            <a:endParaRPr lang="en-IN" sz="2800" b="1" dirty="0" smtClean="0">
              <a:solidFill>
                <a:srgbClr val="00A2BD"/>
              </a:solidFill>
            </a:endParaRPr>
          </a:p>
          <a:p>
            <a:pPr>
              <a:buFont typeface="Wingdings" panose="05000000000000000000" pitchFamily="2" charset="2"/>
              <a:buChar char="ü"/>
            </a:pPr>
            <a:r>
              <a:rPr lang="en-IN" sz="2800" b="1" dirty="0" smtClean="0">
                <a:solidFill>
                  <a:srgbClr val="00A2BD"/>
                </a:solidFill>
              </a:rPr>
              <a:t>LEAST LIKELY</a:t>
            </a:r>
            <a:endParaRPr lang="en-IN" sz="2800" b="1" dirty="0">
              <a:solidFill>
                <a:srgbClr val="00A2BD"/>
              </a:solidFill>
            </a:endParaRPr>
          </a:p>
        </p:txBody>
      </p:sp>
      <p:sp>
        <p:nvSpPr>
          <p:cNvPr id="4" name="Title 1"/>
          <p:cNvSpPr>
            <a:spLocks noGrp="1"/>
          </p:cNvSpPr>
          <p:nvPr>
            <p:ph type="title"/>
          </p:nvPr>
        </p:nvSpPr>
        <p:spPr>
          <a:xfrm>
            <a:off x="1486879" y="733429"/>
            <a:ext cx="9618784" cy="549275"/>
          </a:xfrm>
        </p:spPr>
        <p:txBody>
          <a:bodyPr/>
          <a:lstStyle/>
          <a:p>
            <a:r>
              <a:rPr lang="en-IN" sz="2800" dirty="0" smtClean="0"/>
              <a:t>GOING AHEAD</a:t>
            </a:r>
            <a:endParaRPr lang="en-IN" sz="2800" dirty="0"/>
          </a:p>
        </p:txBody>
      </p:sp>
    </p:spTree>
    <p:extLst>
      <p:ext uri="{BB962C8B-B14F-4D97-AF65-F5344CB8AC3E}">
        <p14:creationId xmlns:p14="http://schemas.microsoft.com/office/powerpoint/2010/main" val="10525184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818889" y="2915502"/>
            <a:ext cx="8543925" cy="607627"/>
          </a:xfrm>
        </p:spPr>
        <p:txBody>
          <a:bodyPr>
            <a:normAutofit/>
          </a:bodyPr>
          <a:lstStyle/>
          <a:p>
            <a:pPr algn="ctr"/>
            <a:r>
              <a:rPr lang="en-IN" sz="3575" dirty="0" smtClean="0"/>
              <a:t>WHY DEBT MUTUAL FUNDS?</a:t>
            </a:r>
            <a:endParaRPr lang="en-IN" sz="3575" dirty="0"/>
          </a:p>
        </p:txBody>
      </p:sp>
    </p:spTree>
    <p:extLst>
      <p:ext uri="{BB962C8B-B14F-4D97-AF65-F5344CB8AC3E}">
        <p14:creationId xmlns:p14="http://schemas.microsoft.com/office/powerpoint/2010/main" val="110031351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chor="ctr"/>
          <a:lstStyle/>
          <a:p>
            <a:pPr algn="ctr">
              <a:buNone/>
            </a:pPr>
            <a:r>
              <a:rPr lang="en-US" sz="4401" dirty="0"/>
              <a:t>Thank You</a:t>
            </a:r>
            <a:endParaRPr lang="en-IN" sz="4401"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2238386" y="987436"/>
            <a:ext cx="7815263" cy="549275"/>
          </a:xfrm>
        </p:spPr>
        <p:txBody>
          <a:bodyPr/>
          <a:lstStyle/>
          <a:p>
            <a:r>
              <a:rPr lang="en-IN" smtClean="0">
                <a:latin typeface="Taz SemiLight" pitchFamily="34" charset="0"/>
              </a:rPr>
              <a:t>Disclaimer</a:t>
            </a:r>
          </a:p>
        </p:txBody>
      </p:sp>
      <p:sp>
        <p:nvSpPr>
          <p:cNvPr id="26627" name="Content Placeholder 2"/>
          <p:cNvSpPr>
            <a:spLocks noGrp="1"/>
          </p:cNvSpPr>
          <p:nvPr>
            <p:ph idx="1"/>
          </p:nvPr>
        </p:nvSpPr>
        <p:spPr>
          <a:xfrm>
            <a:off x="1860653" y="5992356"/>
            <a:ext cx="8897003" cy="395007"/>
          </a:xfrm>
        </p:spPr>
        <p:txBody>
          <a:bodyPr/>
          <a:lstStyle/>
          <a:p>
            <a:pPr>
              <a:buFontTx/>
              <a:buNone/>
            </a:pPr>
            <a:r>
              <a:rPr lang="en-IN" sz="1800" b="1" dirty="0">
                <a:solidFill>
                  <a:srgbClr val="00A2BD"/>
                </a:solidFill>
                <a:latin typeface="Taz SemiLight" pitchFamily="34" charset="0"/>
              </a:rPr>
              <a:t>Mutual Fund Investments are subject to market risks, read all scheme related documents carefully.</a:t>
            </a:r>
          </a:p>
        </p:txBody>
      </p:sp>
      <p:sp>
        <p:nvSpPr>
          <p:cNvPr id="26628" name="Rectangle 3"/>
          <p:cNvSpPr>
            <a:spLocks noChangeArrowheads="1"/>
          </p:cNvSpPr>
          <p:nvPr/>
        </p:nvSpPr>
        <p:spPr bwMode="auto">
          <a:xfrm>
            <a:off x="2111386" y="1474794"/>
            <a:ext cx="8258175" cy="3293209"/>
          </a:xfrm>
          <a:prstGeom prst="rect">
            <a:avLst/>
          </a:prstGeom>
          <a:noFill/>
          <a:ln w="9525">
            <a:noFill/>
            <a:miter lim="800000"/>
            <a:headEnd/>
            <a:tailEnd/>
          </a:ln>
        </p:spPr>
        <p:txBody>
          <a:bodyPr>
            <a:spAutoFit/>
          </a:bodyPr>
          <a:lstStyle/>
          <a:p>
            <a:pPr algn="just"/>
            <a:r>
              <a:rPr lang="en-IN" sz="1600"/>
              <a:t>The information used towards formulating the outlook have been obtained from sources published by third parties. While such publications are believed to be reliable, however, neither the AMC, its officers, the trustees, the Fund nor any of their affiliates or representatives assume any responsibility for the accuracy of such information and assume no financial liability whatsoever to the user of this document. This document is strictly confidential and meant for private circulation only and should not at any point of time be construed to be an invitation to the public for subscribing to the units of Canara Robeco Mutual Fund. Please note that this is not an advertisement. The document is solely for the information and understanding of intended recipients only. Internal views, estimates, opinions expressed herein may or may not materialize. These views, estimates, opinions alone are not sufficient and should not be used for the development or implementation of an investment strategy. Forward looking statements are based on internal views and assumptions and subject to known and unknown risks and uncertainties which could materially impact or differ the actual results or performance from those expressed or implied under those statements</a:t>
            </a:r>
            <a:r>
              <a:rPr lang="en-IN" sz="1051"/>
              <a:t>.</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Content Placeholder 6" descr="C:\Users\saurabhv\AppData\Local\Microsoft\Windows\Temporary Internet Files\Content.Word\40x40 Debt Fund-01.jpg"/>
          <p:cNvPicPr>
            <a:picLocks noGrp="1"/>
          </p:cNvPicPr>
          <p:nvPr>
            <p:ph idx="1"/>
          </p:nvPr>
        </p:nvPicPr>
        <p:blipFill>
          <a:blip r:embed="rId2" cstate="email">
            <a:extLst>
              <a:ext uri="{28A0092B-C50C-407E-A947-70E740481C1C}">
                <a14:useLocalDpi xmlns:a14="http://schemas.microsoft.com/office/drawing/2010/main"/>
              </a:ext>
            </a:extLst>
          </a:blip>
          <a:srcRect/>
          <a:stretch>
            <a:fillRect/>
          </a:stretch>
        </p:blipFill>
        <p:spPr bwMode="auto">
          <a:xfrm>
            <a:off x="3482788" y="820272"/>
            <a:ext cx="6199093" cy="5661210"/>
          </a:xfrm>
          <a:prstGeom prst="rect">
            <a:avLst/>
          </a:prstGeom>
          <a:noFill/>
          <a:ln>
            <a:noFill/>
          </a:ln>
        </p:spPr>
      </p:pic>
    </p:spTree>
    <p:extLst>
      <p:ext uri="{BB962C8B-B14F-4D97-AF65-F5344CB8AC3E}">
        <p14:creationId xmlns:p14="http://schemas.microsoft.com/office/powerpoint/2010/main" val="394886854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ontent Placeholder 2"/>
          <p:cNvGraphicFramePr>
            <a:graphicFrameLocks noGrp="1"/>
          </p:cNvGraphicFramePr>
          <p:nvPr>
            <p:ph idx="1"/>
            <p:extLst>
              <p:ext uri="{D42A27DB-BD31-4B8C-83A1-F6EECF244321}">
                <p14:modId xmlns:p14="http://schemas.microsoft.com/office/powerpoint/2010/main" val="1835894305"/>
              </p:ext>
            </p:extLst>
          </p:nvPr>
        </p:nvGraphicFramePr>
        <p:xfrm>
          <a:off x="1277471" y="927848"/>
          <a:ext cx="10152529" cy="547295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3411270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txBox="1">
            <a:spLocks noChangeArrowheads="1"/>
          </p:cNvSpPr>
          <p:nvPr/>
        </p:nvSpPr>
        <p:spPr bwMode="auto">
          <a:xfrm>
            <a:off x="3281082" y="2893828"/>
            <a:ext cx="5217465" cy="481384"/>
          </a:xfrm>
          <a:prstGeom prst="rect">
            <a:avLst/>
          </a:prstGeom>
          <a:noFill/>
          <a:ln w="9525">
            <a:noFill/>
            <a:miter lim="800000"/>
            <a:headEnd/>
            <a:tailEnd/>
          </a:ln>
        </p:spPr>
        <p:txBody>
          <a:bodyPr vert="horz" wrap="square" lIns="0" tIns="0" rIns="0" bIns="0" numCol="1" anchor="b" anchorCtr="0" compatLnSpc="1">
            <a:prstTxWarp prst="textNoShape">
              <a:avLst/>
            </a:prstTxWarp>
          </a:bodyPr>
          <a:lstStyle>
            <a:lvl1pPr algn="l" rtl="0" eaLnBrk="0" fontAlgn="base" hangingPunct="0">
              <a:spcBef>
                <a:spcPct val="20000"/>
              </a:spcBef>
              <a:spcAft>
                <a:spcPct val="0"/>
              </a:spcAft>
              <a:defRPr sz="4875" b="1">
                <a:solidFill>
                  <a:schemeClr val="tx2"/>
                </a:solidFill>
                <a:latin typeface="TazLF SemiLight" pitchFamily="34" charset="0"/>
                <a:ea typeface="MS PGothic" pitchFamily="34" charset="-128"/>
                <a:cs typeface="+mj-cs"/>
              </a:defRPr>
            </a:lvl1pPr>
            <a:lvl2pPr algn="l" rtl="0" eaLnBrk="0" fontAlgn="base" hangingPunct="0">
              <a:spcBef>
                <a:spcPct val="20000"/>
              </a:spcBef>
              <a:spcAft>
                <a:spcPct val="0"/>
              </a:spcAft>
              <a:defRPr sz="2000" b="1">
                <a:solidFill>
                  <a:schemeClr val="tx2"/>
                </a:solidFill>
                <a:latin typeface="TazLF SemiLight"/>
                <a:ea typeface="MS PGothic" pitchFamily="34" charset="-128"/>
                <a:cs typeface="ＭＳ Ｐゴシック" charset="0"/>
              </a:defRPr>
            </a:lvl2pPr>
            <a:lvl3pPr algn="l" rtl="0" eaLnBrk="0" fontAlgn="base" hangingPunct="0">
              <a:spcBef>
                <a:spcPct val="20000"/>
              </a:spcBef>
              <a:spcAft>
                <a:spcPct val="0"/>
              </a:spcAft>
              <a:defRPr sz="2000" b="1">
                <a:solidFill>
                  <a:schemeClr val="tx2"/>
                </a:solidFill>
                <a:latin typeface="TazLF SemiLight"/>
                <a:ea typeface="MS PGothic" pitchFamily="34" charset="-128"/>
                <a:cs typeface="ＭＳ Ｐゴシック" charset="0"/>
              </a:defRPr>
            </a:lvl3pPr>
            <a:lvl4pPr algn="l" rtl="0" eaLnBrk="0" fontAlgn="base" hangingPunct="0">
              <a:spcBef>
                <a:spcPct val="20000"/>
              </a:spcBef>
              <a:spcAft>
                <a:spcPct val="0"/>
              </a:spcAft>
              <a:defRPr sz="2000" b="1">
                <a:solidFill>
                  <a:schemeClr val="tx2"/>
                </a:solidFill>
                <a:latin typeface="TazLF SemiLight"/>
                <a:ea typeface="MS PGothic" pitchFamily="34" charset="-128"/>
                <a:cs typeface="ＭＳ Ｐゴシック" charset="0"/>
              </a:defRPr>
            </a:lvl4pPr>
            <a:lvl5pPr algn="l" rtl="0" eaLnBrk="0" fontAlgn="base" hangingPunct="0">
              <a:spcBef>
                <a:spcPct val="20000"/>
              </a:spcBef>
              <a:spcAft>
                <a:spcPct val="0"/>
              </a:spcAft>
              <a:defRPr sz="2000" b="1">
                <a:solidFill>
                  <a:schemeClr val="tx2"/>
                </a:solidFill>
                <a:latin typeface="TazLF SemiLight"/>
                <a:ea typeface="MS PGothic" pitchFamily="34" charset="-128"/>
                <a:cs typeface="ＭＳ Ｐゴシック" charset="0"/>
              </a:defRPr>
            </a:lvl5pPr>
            <a:lvl6pPr marL="457200" algn="l" rtl="0" eaLnBrk="1" fontAlgn="base" hangingPunct="1">
              <a:spcBef>
                <a:spcPct val="20000"/>
              </a:spcBef>
              <a:spcAft>
                <a:spcPct val="0"/>
              </a:spcAft>
              <a:defRPr sz="2000" b="1">
                <a:solidFill>
                  <a:schemeClr val="tx2"/>
                </a:solidFill>
                <a:latin typeface="Taz SemiLight" charset="0"/>
                <a:ea typeface="ＭＳ Ｐゴシック" charset="0"/>
                <a:cs typeface="ＭＳ Ｐゴシック" charset="0"/>
              </a:defRPr>
            </a:lvl6pPr>
            <a:lvl7pPr marL="914400" algn="l" rtl="0" eaLnBrk="1" fontAlgn="base" hangingPunct="1">
              <a:spcBef>
                <a:spcPct val="20000"/>
              </a:spcBef>
              <a:spcAft>
                <a:spcPct val="0"/>
              </a:spcAft>
              <a:defRPr sz="2000" b="1">
                <a:solidFill>
                  <a:schemeClr val="tx2"/>
                </a:solidFill>
                <a:latin typeface="Taz SemiLight" charset="0"/>
                <a:ea typeface="ＭＳ Ｐゴシック" charset="0"/>
                <a:cs typeface="ＭＳ Ｐゴシック" charset="0"/>
              </a:defRPr>
            </a:lvl7pPr>
            <a:lvl8pPr marL="1371600" algn="l" rtl="0" eaLnBrk="1" fontAlgn="base" hangingPunct="1">
              <a:spcBef>
                <a:spcPct val="20000"/>
              </a:spcBef>
              <a:spcAft>
                <a:spcPct val="0"/>
              </a:spcAft>
              <a:defRPr sz="2000" b="1">
                <a:solidFill>
                  <a:schemeClr val="tx2"/>
                </a:solidFill>
                <a:latin typeface="Taz SemiLight" charset="0"/>
                <a:ea typeface="ＭＳ Ｐゴシック" charset="0"/>
                <a:cs typeface="ＭＳ Ｐゴシック" charset="0"/>
              </a:defRPr>
            </a:lvl8pPr>
            <a:lvl9pPr marL="1828799" algn="l" rtl="0" eaLnBrk="1" fontAlgn="base" hangingPunct="1">
              <a:spcBef>
                <a:spcPct val="20000"/>
              </a:spcBef>
              <a:spcAft>
                <a:spcPct val="0"/>
              </a:spcAft>
              <a:defRPr sz="2000" b="1">
                <a:solidFill>
                  <a:schemeClr val="tx2"/>
                </a:solidFill>
                <a:latin typeface="Taz SemiLight" charset="0"/>
                <a:ea typeface="ＭＳ Ｐゴシック" charset="0"/>
                <a:cs typeface="ＭＳ Ｐゴシック" charset="0"/>
              </a:defRPr>
            </a:lvl9pPr>
          </a:lstStyle>
          <a:p>
            <a:pPr eaLnBrk="1" hangingPunct="1"/>
            <a:r>
              <a:rPr lang="en-IN" sz="3200" kern="0" dirty="0" smtClean="0">
                <a:solidFill>
                  <a:srgbClr val="00A2BD"/>
                </a:solidFill>
                <a:latin typeface="Taz SemiLight" pitchFamily="34" charset="0"/>
              </a:rPr>
              <a:t>WHO MOVED MY INTEREST RATE</a:t>
            </a:r>
            <a:endParaRPr lang="en-US" sz="2400" kern="0" dirty="0">
              <a:latin typeface="Taz SemiLight" pitchFamily="34" charset="0"/>
            </a:endParaRPr>
          </a:p>
        </p:txBody>
      </p:sp>
      <p:sp>
        <p:nvSpPr>
          <p:cNvPr id="6" name="Rectangle 2"/>
          <p:cNvSpPr txBox="1">
            <a:spLocks noChangeArrowheads="1"/>
          </p:cNvSpPr>
          <p:nvPr/>
        </p:nvSpPr>
        <p:spPr bwMode="auto">
          <a:xfrm>
            <a:off x="8485096" y="2893828"/>
            <a:ext cx="1008531" cy="481383"/>
          </a:xfrm>
          <a:prstGeom prst="rect">
            <a:avLst/>
          </a:prstGeom>
          <a:noFill/>
          <a:ln w="9525">
            <a:noFill/>
            <a:miter lim="800000"/>
            <a:headEnd/>
            <a:tailEnd/>
          </a:ln>
          <a:extLst/>
        </p:spPr>
        <p:txBody>
          <a:bodyPr vert="horz" wrap="square" lIns="0" tIns="0" rIns="0" bIns="0" numCol="1" anchor="t" anchorCtr="0" compatLnSpc="1">
            <a:prstTxWarp prst="textNoShape">
              <a:avLst/>
            </a:prstTxWarp>
          </a:bodyPr>
          <a:lstStyle>
            <a:lvl1pPr algn="l" rtl="0" eaLnBrk="0" fontAlgn="base" hangingPunct="0">
              <a:lnSpc>
                <a:spcPct val="110000"/>
              </a:lnSpc>
              <a:spcBef>
                <a:spcPct val="20000"/>
              </a:spcBef>
              <a:spcAft>
                <a:spcPct val="0"/>
              </a:spcAft>
              <a:defRPr sz="2600" b="1">
                <a:solidFill>
                  <a:schemeClr val="tx2"/>
                </a:solidFill>
                <a:latin typeface="TazLF SemiLight" pitchFamily="34" charset="0"/>
                <a:ea typeface="MS PGothic" pitchFamily="34" charset="-128"/>
                <a:cs typeface="+mj-cs"/>
              </a:defRPr>
            </a:lvl1pPr>
            <a:lvl2pPr algn="l" rtl="0" eaLnBrk="0" fontAlgn="base" hangingPunct="0">
              <a:spcBef>
                <a:spcPct val="20000"/>
              </a:spcBef>
              <a:spcAft>
                <a:spcPct val="0"/>
              </a:spcAft>
              <a:defRPr sz="2000" b="1">
                <a:solidFill>
                  <a:schemeClr val="tx2"/>
                </a:solidFill>
                <a:latin typeface="TazLF SemiLight"/>
                <a:ea typeface="MS PGothic" pitchFamily="34" charset="-128"/>
                <a:cs typeface="ＭＳ Ｐゴシック" charset="0"/>
              </a:defRPr>
            </a:lvl2pPr>
            <a:lvl3pPr algn="l" rtl="0" eaLnBrk="0" fontAlgn="base" hangingPunct="0">
              <a:spcBef>
                <a:spcPct val="20000"/>
              </a:spcBef>
              <a:spcAft>
                <a:spcPct val="0"/>
              </a:spcAft>
              <a:defRPr sz="2000" b="1">
                <a:solidFill>
                  <a:schemeClr val="tx2"/>
                </a:solidFill>
                <a:latin typeface="TazLF SemiLight"/>
                <a:ea typeface="MS PGothic" pitchFamily="34" charset="-128"/>
                <a:cs typeface="ＭＳ Ｐゴシック" charset="0"/>
              </a:defRPr>
            </a:lvl3pPr>
            <a:lvl4pPr algn="l" rtl="0" eaLnBrk="0" fontAlgn="base" hangingPunct="0">
              <a:spcBef>
                <a:spcPct val="20000"/>
              </a:spcBef>
              <a:spcAft>
                <a:spcPct val="0"/>
              </a:spcAft>
              <a:defRPr sz="2000" b="1">
                <a:solidFill>
                  <a:schemeClr val="tx2"/>
                </a:solidFill>
                <a:latin typeface="TazLF SemiLight"/>
                <a:ea typeface="MS PGothic" pitchFamily="34" charset="-128"/>
                <a:cs typeface="ＭＳ Ｐゴシック" charset="0"/>
              </a:defRPr>
            </a:lvl4pPr>
            <a:lvl5pPr algn="l" rtl="0" eaLnBrk="0" fontAlgn="base" hangingPunct="0">
              <a:spcBef>
                <a:spcPct val="20000"/>
              </a:spcBef>
              <a:spcAft>
                <a:spcPct val="0"/>
              </a:spcAft>
              <a:defRPr sz="2000" b="1">
                <a:solidFill>
                  <a:schemeClr val="tx2"/>
                </a:solidFill>
                <a:latin typeface="TazLF SemiLight"/>
                <a:ea typeface="MS PGothic" pitchFamily="34" charset="-128"/>
                <a:cs typeface="ＭＳ Ｐゴシック" charset="0"/>
              </a:defRPr>
            </a:lvl5pPr>
            <a:lvl6pPr marL="457200" algn="l" rtl="0" eaLnBrk="1" fontAlgn="base" hangingPunct="1">
              <a:spcBef>
                <a:spcPct val="20000"/>
              </a:spcBef>
              <a:spcAft>
                <a:spcPct val="0"/>
              </a:spcAft>
              <a:defRPr sz="2000" b="1">
                <a:solidFill>
                  <a:schemeClr val="tx2"/>
                </a:solidFill>
                <a:latin typeface="Taz SemiLight" charset="0"/>
                <a:ea typeface="ＭＳ Ｐゴシック" charset="0"/>
                <a:cs typeface="ＭＳ Ｐゴシック" charset="0"/>
              </a:defRPr>
            </a:lvl6pPr>
            <a:lvl7pPr marL="914400" algn="l" rtl="0" eaLnBrk="1" fontAlgn="base" hangingPunct="1">
              <a:spcBef>
                <a:spcPct val="20000"/>
              </a:spcBef>
              <a:spcAft>
                <a:spcPct val="0"/>
              </a:spcAft>
              <a:defRPr sz="2000" b="1">
                <a:solidFill>
                  <a:schemeClr val="tx2"/>
                </a:solidFill>
                <a:latin typeface="Taz SemiLight" charset="0"/>
                <a:ea typeface="ＭＳ Ｐゴシック" charset="0"/>
                <a:cs typeface="ＭＳ Ｐゴシック" charset="0"/>
              </a:defRPr>
            </a:lvl7pPr>
            <a:lvl8pPr marL="1371600" algn="l" rtl="0" eaLnBrk="1" fontAlgn="base" hangingPunct="1">
              <a:spcBef>
                <a:spcPct val="20000"/>
              </a:spcBef>
              <a:spcAft>
                <a:spcPct val="0"/>
              </a:spcAft>
              <a:defRPr sz="2000" b="1">
                <a:solidFill>
                  <a:schemeClr val="tx2"/>
                </a:solidFill>
                <a:latin typeface="Taz SemiLight" charset="0"/>
                <a:ea typeface="ＭＳ Ｐゴシック" charset="0"/>
                <a:cs typeface="ＭＳ Ｐゴシック" charset="0"/>
              </a:defRPr>
            </a:lvl8pPr>
            <a:lvl9pPr marL="1828800" algn="l" rtl="0" eaLnBrk="1" fontAlgn="base" hangingPunct="1">
              <a:spcBef>
                <a:spcPct val="20000"/>
              </a:spcBef>
              <a:spcAft>
                <a:spcPct val="0"/>
              </a:spcAft>
              <a:defRPr sz="2000" b="1">
                <a:solidFill>
                  <a:schemeClr val="tx2"/>
                </a:solidFill>
                <a:latin typeface="Taz SemiLight" charset="0"/>
                <a:ea typeface="ＭＳ Ｐゴシック" charset="0"/>
                <a:cs typeface="ＭＳ Ｐゴシック" charset="0"/>
              </a:defRPr>
            </a:lvl9pPr>
          </a:lstStyle>
          <a:p>
            <a:pPr eaLnBrk="1" hangingPunct="1"/>
            <a:r>
              <a:rPr lang="en-IN" sz="3200" kern="0" dirty="0">
                <a:solidFill>
                  <a:srgbClr val="00A2BD"/>
                </a:solidFill>
                <a:latin typeface="Taz SemiLight" pitchFamily="34" charset="0"/>
              </a:rPr>
              <a:t>CUT ?</a:t>
            </a:r>
            <a:endParaRPr lang="en-US" sz="2400" kern="0" dirty="0">
              <a:latin typeface="Taz SemiLight" pitchFamily="34" charset="0"/>
            </a:endParaRPr>
          </a:p>
        </p:txBody>
      </p:sp>
    </p:spTree>
    <p:extLst>
      <p:ext uri="{BB962C8B-B14F-4D97-AF65-F5344CB8AC3E}">
        <p14:creationId xmlns:p14="http://schemas.microsoft.com/office/powerpoint/2010/main" val="42606572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1+#ppt_w/2"/>
                                          </p:val>
                                        </p:tav>
                                        <p:tav tm="100000">
                                          <p:val>
                                            <p:strVal val="#ppt_x"/>
                                          </p:val>
                                        </p:tav>
                                      </p:tavLst>
                                    </p:anim>
                                    <p:anim calcmode="lin" valueType="num">
                                      <p:cBhvr additive="base">
                                        <p:cTn id="8" dur="500" fill="hold"/>
                                        <p:tgtEl>
                                          <p:spTgt spid="6"/>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6" presetClass="exit" presetSubtype="0" fill="hold" grpId="1" nodeType="clickEffect">
                                  <p:stCondLst>
                                    <p:cond delay="0"/>
                                  </p:stCondLst>
                                  <p:childTnLst>
                                    <p:animEffect transition="out" filter="wipe(down)">
                                      <p:cBhvr>
                                        <p:cTn id="12" dur="180" accel="50000">
                                          <p:stCondLst>
                                            <p:cond delay="1820"/>
                                          </p:stCondLst>
                                        </p:cTn>
                                        <p:tgtEl>
                                          <p:spTgt spid="6"/>
                                        </p:tgtEl>
                                      </p:cBhvr>
                                    </p:animEffect>
                                    <p:anim calcmode="lin" valueType="num">
                                      <p:cBhvr>
                                        <p:cTn id="13" dur="1822" tmFilter="0,0; 0.14,0.31; 0.43,0.73; 0.71,0.91; 1.0,1.0">
                                          <p:stCondLst>
                                            <p:cond delay="0"/>
                                          </p:stCondLst>
                                        </p:cTn>
                                        <p:tgtEl>
                                          <p:spTgt spid="6"/>
                                        </p:tgtEl>
                                        <p:attrNameLst>
                                          <p:attrName>ppt_x</p:attrName>
                                        </p:attrNameLst>
                                      </p:cBhvr>
                                      <p:tavLst>
                                        <p:tav tm="0">
                                          <p:val>
                                            <p:strVal val="ppt_x"/>
                                          </p:val>
                                        </p:tav>
                                        <p:tav tm="100000">
                                          <p:val>
                                            <p:strVal val="#ppt_x+0.25"/>
                                          </p:val>
                                        </p:tav>
                                      </p:tavLst>
                                    </p:anim>
                                    <p:anim calcmode="lin" valueType="num">
                                      <p:cBhvr>
                                        <p:cTn id="14" dur="178">
                                          <p:stCondLst>
                                            <p:cond delay="1822"/>
                                          </p:stCondLst>
                                        </p:cTn>
                                        <p:tgtEl>
                                          <p:spTgt spid="6"/>
                                        </p:tgtEl>
                                        <p:attrNameLst>
                                          <p:attrName>ppt_x</p:attrName>
                                        </p:attrNameLst>
                                      </p:cBhvr>
                                      <p:tavLst>
                                        <p:tav tm="0">
                                          <p:val>
                                            <p:strVal val="ppt_x"/>
                                          </p:val>
                                        </p:tav>
                                        <p:tav tm="100000">
                                          <p:val>
                                            <p:strVal val="ppt_x"/>
                                          </p:val>
                                        </p:tav>
                                      </p:tavLst>
                                    </p:anim>
                                    <p:anim calcmode="lin" valueType="num">
                                      <p:cBhvr>
                                        <p:cTn id="15" dur="664" tmFilter="0.0,0.0;0.25,0.07;0.50,0.2;0.75,0.467;1.0,1.0">
                                          <p:stCondLst>
                                            <p:cond delay="0"/>
                                          </p:stCondLst>
                                        </p:cTn>
                                        <p:tgtEl>
                                          <p:spTgt spid="6"/>
                                        </p:tgtEl>
                                        <p:attrNameLst>
                                          <p:attrName>ppt_y</p:attrName>
                                        </p:attrNameLst>
                                      </p:cBhvr>
                                      <p:tavLst>
                                        <p:tav tm="0">
                                          <p:val>
                                            <p:strVal val="ppt_y"/>
                                          </p:val>
                                        </p:tav>
                                        <p:tav tm="5000">
                                          <p:val>
                                            <p:strVal val="ppt_y+0.026"/>
                                          </p:val>
                                        </p:tav>
                                        <p:tav tm="10000">
                                          <p:val>
                                            <p:strVal val="ppt_y+0.052"/>
                                          </p:val>
                                        </p:tav>
                                        <p:tav tm="15000">
                                          <p:val>
                                            <p:strVal val="ppt_y+0.078"/>
                                          </p:val>
                                        </p:tav>
                                        <p:tav tm="20000">
                                          <p:val>
                                            <p:strVal val="ppt_y+0.103"/>
                                          </p:val>
                                        </p:tav>
                                        <p:tav tm="30000">
                                          <p:val>
                                            <p:strVal val="ppt_y+0.151"/>
                                          </p:val>
                                        </p:tav>
                                        <p:tav tm="40000">
                                          <p:val>
                                            <p:strVal val="ppt_y+0.196"/>
                                          </p:val>
                                        </p:tav>
                                        <p:tav tm="50000">
                                          <p:val>
                                            <p:strVal val="ppt_y+0.236"/>
                                          </p:val>
                                        </p:tav>
                                        <p:tav tm="60000">
                                          <p:val>
                                            <p:strVal val="ppt_y+0.270"/>
                                          </p:val>
                                        </p:tav>
                                        <p:tav tm="70000">
                                          <p:val>
                                            <p:strVal val="ppt_y+0.297"/>
                                          </p:val>
                                        </p:tav>
                                        <p:tav tm="80000">
                                          <p:val>
                                            <p:strVal val="ppt_y+0.317"/>
                                          </p:val>
                                        </p:tav>
                                        <p:tav tm="90000">
                                          <p:val>
                                            <p:strVal val="ppt_y+0.329"/>
                                          </p:val>
                                        </p:tav>
                                        <p:tav tm="100000">
                                          <p:val>
                                            <p:strVal val="ppt_y+0.333"/>
                                          </p:val>
                                        </p:tav>
                                      </p:tavLst>
                                    </p:anim>
                                    <p:anim calcmode="lin" valueType="num">
                                      <p:cBhvr>
                                        <p:cTn id="16" dur="664" tmFilter="0, 0; 0.125,0.2665; 0.25,0.4; 0.375,0.465; 0.5,0.5;  0.625,0.535; 0.75,0.6; 0.875,0.7335; 1,1">
                                          <p:stCondLst>
                                            <p:cond delay="664"/>
                                          </p:stCondLst>
                                        </p:cTn>
                                        <p:tgtEl>
                                          <p:spTgt spid="6"/>
                                        </p:tgtEl>
                                        <p:attrNameLst>
                                          <p:attrName>ppt_y</p:attrName>
                                        </p:attrNameLst>
                                      </p:cBhvr>
                                      <p:tavLst>
                                        <p:tav tm="0">
                                          <p:val>
                                            <p:strVal val="ppt_y"/>
                                          </p:val>
                                        </p:tav>
                                        <p:tav tm="10000">
                                          <p:val>
                                            <p:strVal val="ppt_y-0.034"/>
                                          </p:val>
                                        </p:tav>
                                        <p:tav tm="20000">
                                          <p:val>
                                            <p:strVal val="ppt_y-0.065"/>
                                          </p:val>
                                        </p:tav>
                                        <p:tav tm="30000">
                                          <p:val>
                                            <p:strVal val="ppt_y-0.090"/>
                                          </p:val>
                                        </p:tav>
                                        <p:tav tm="40000">
                                          <p:val>
                                            <p:strVal val="ppt_y-0.106"/>
                                          </p:val>
                                        </p:tav>
                                        <p:tav tm="50000">
                                          <p:val>
                                            <p:strVal val="ppt_y-0.111"/>
                                          </p:val>
                                        </p:tav>
                                        <p:tav tm="60000">
                                          <p:val>
                                            <p:strVal val="ppt_y-0.106"/>
                                          </p:val>
                                        </p:tav>
                                        <p:tav tm="70000">
                                          <p:val>
                                            <p:strVal val="ppt_y-0.090"/>
                                          </p:val>
                                        </p:tav>
                                        <p:tav tm="80000">
                                          <p:val>
                                            <p:strVal val="ppt_y-0.065"/>
                                          </p:val>
                                        </p:tav>
                                        <p:tav tm="90000">
                                          <p:val>
                                            <p:strVal val="ppt_y-0.034"/>
                                          </p:val>
                                        </p:tav>
                                        <p:tav tm="100000">
                                          <p:val>
                                            <p:strVal val="ppt_y"/>
                                          </p:val>
                                        </p:tav>
                                      </p:tavLst>
                                    </p:anim>
                                    <p:anim calcmode="lin" valueType="num">
                                      <p:cBhvr>
                                        <p:cTn id="17" dur="332" tmFilter="0, 0; 0.125,0.2665; 0.25,0.4; 0.375,0.465; 0.5,0.5;  0.625,0.535; 0.75,0.6; 0.875,0.7335; 1,1">
                                          <p:stCondLst>
                                            <p:cond delay="1324"/>
                                          </p:stCondLst>
                                        </p:cTn>
                                        <p:tgtEl>
                                          <p:spTgt spid="6"/>
                                        </p:tgtEl>
                                        <p:attrNameLst>
                                          <p:attrName>ppt_y</p:attrName>
                                        </p:attrNameLst>
                                      </p:cBhvr>
                                      <p:tavLst>
                                        <p:tav tm="0">
                                          <p:val>
                                            <p:strVal val="ppt_y"/>
                                          </p:val>
                                        </p:tav>
                                        <p:tav tm="10000">
                                          <p:val>
                                            <p:strVal val="ppt_y-0.011"/>
                                          </p:val>
                                        </p:tav>
                                        <p:tav tm="20000">
                                          <p:val>
                                            <p:strVal val="ppt_y-0.022"/>
                                          </p:val>
                                        </p:tav>
                                        <p:tav tm="30000">
                                          <p:val>
                                            <p:strVal val="ppt_y-0.030"/>
                                          </p:val>
                                        </p:tav>
                                        <p:tav tm="40000">
                                          <p:val>
                                            <p:strVal val="ppt_y-0.035"/>
                                          </p:val>
                                        </p:tav>
                                        <p:tav tm="50000">
                                          <p:val>
                                            <p:strVal val="ppt_y-0.037"/>
                                          </p:val>
                                        </p:tav>
                                        <p:tav tm="60000">
                                          <p:val>
                                            <p:strVal val="ppt_y-0.035"/>
                                          </p:val>
                                        </p:tav>
                                        <p:tav tm="70000">
                                          <p:val>
                                            <p:strVal val="ppt_y-0.030"/>
                                          </p:val>
                                        </p:tav>
                                        <p:tav tm="80000">
                                          <p:val>
                                            <p:strVal val="ppt_y-0.022"/>
                                          </p:val>
                                        </p:tav>
                                        <p:tav tm="90000">
                                          <p:val>
                                            <p:strVal val="ppt_y-0.011"/>
                                          </p:val>
                                        </p:tav>
                                        <p:tav tm="100000">
                                          <p:val>
                                            <p:strVal val="ppt_y"/>
                                          </p:val>
                                        </p:tav>
                                      </p:tavLst>
                                    </p:anim>
                                    <p:anim calcmode="lin" valueType="num">
                                      <p:cBhvr>
                                        <p:cTn id="18" dur="164" tmFilter="0, 0; 0.125,0.2665; 0.25,0.4; 0.375,0.465; 0.5,0.5;  0.625,0.535; 0.75,0.6; 0.875,0.7335; 1,1">
                                          <p:stCondLst>
                                            <p:cond delay="1656"/>
                                          </p:stCondLst>
                                        </p:cTn>
                                        <p:tgtEl>
                                          <p:spTgt spid="6"/>
                                        </p:tgtEl>
                                        <p:attrNameLst>
                                          <p:attrName>ppt_y</p:attrName>
                                        </p:attrNameLst>
                                      </p:cBhvr>
                                      <p:tavLst>
                                        <p:tav tm="0">
                                          <p:val>
                                            <p:strVal val="ppt_y"/>
                                          </p:val>
                                        </p:tav>
                                        <p:tav tm="10000">
                                          <p:val>
                                            <p:strVal val="ppt_y-0.004"/>
                                          </p:val>
                                        </p:tav>
                                        <p:tav tm="20000">
                                          <p:val>
                                            <p:strVal val="ppt_y-0.007"/>
                                          </p:val>
                                        </p:tav>
                                        <p:tav tm="30000">
                                          <p:val>
                                            <p:strVal val="ppt_y-0.010"/>
                                          </p:val>
                                        </p:tav>
                                        <p:tav tm="40000">
                                          <p:val>
                                            <p:strVal val="ppt_y-0.012"/>
                                          </p:val>
                                        </p:tav>
                                        <p:tav tm="50000">
                                          <p:val>
                                            <p:strVal val="ppt_y-0.0123"/>
                                          </p:val>
                                        </p:tav>
                                        <p:tav tm="60000">
                                          <p:val>
                                            <p:strVal val="ppt_y-0.012"/>
                                          </p:val>
                                        </p:tav>
                                        <p:tav tm="70000">
                                          <p:val>
                                            <p:strVal val="ppt_y-0.010"/>
                                          </p:val>
                                        </p:tav>
                                        <p:tav tm="80000">
                                          <p:val>
                                            <p:strVal val="ppt_y-0.007"/>
                                          </p:val>
                                        </p:tav>
                                        <p:tav tm="90000">
                                          <p:val>
                                            <p:strVal val="ppt_y-0.004"/>
                                          </p:val>
                                        </p:tav>
                                        <p:tav tm="100000">
                                          <p:val>
                                            <p:strVal val="ppt_y"/>
                                          </p:val>
                                        </p:tav>
                                      </p:tavLst>
                                    </p:anim>
                                    <p:anim calcmode="lin" valueType="num">
                                      <p:cBhvr>
                                        <p:cTn id="19" dur="180" accel="50000">
                                          <p:stCondLst>
                                            <p:cond delay="1820"/>
                                          </p:stCondLst>
                                        </p:cTn>
                                        <p:tgtEl>
                                          <p:spTgt spid="6"/>
                                        </p:tgtEl>
                                        <p:attrNameLst>
                                          <p:attrName>ppt_y</p:attrName>
                                        </p:attrNameLst>
                                      </p:cBhvr>
                                      <p:tavLst>
                                        <p:tav tm="0">
                                          <p:val>
                                            <p:strVal val="ppt_y"/>
                                          </p:val>
                                        </p:tav>
                                        <p:tav tm="100000">
                                          <p:val>
                                            <p:strVal val="ppt_y+ppt_h"/>
                                          </p:val>
                                        </p:tav>
                                      </p:tavLst>
                                    </p:anim>
                                    <p:animScale>
                                      <p:cBhvr>
                                        <p:cTn id="20" dur="26">
                                          <p:stCondLst>
                                            <p:cond delay="620"/>
                                          </p:stCondLst>
                                        </p:cTn>
                                        <p:tgtEl>
                                          <p:spTgt spid="6"/>
                                        </p:tgtEl>
                                      </p:cBhvr>
                                      <p:to x="100000" y="60000"/>
                                    </p:animScale>
                                    <p:animScale>
                                      <p:cBhvr>
                                        <p:cTn id="21" dur="166" decel="50000">
                                          <p:stCondLst>
                                            <p:cond delay="646"/>
                                          </p:stCondLst>
                                        </p:cTn>
                                        <p:tgtEl>
                                          <p:spTgt spid="6"/>
                                        </p:tgtEl>
                                      </p:cBhvr>
                                      <p:to x="100000" y="100000"/>
                                    </p:animScale>
                                    <p:animScale>
                                      <p:cBhvr>
                                        <p:cTn id="22" dur="26">
                                          <p:stCondLst>
                                            <p:cond delay="1312"/>
                                          </p:stCondLst>
                                        </p:cTn>
                                        <p:tgtEl>
                                          <p:spTgt spid="6"/>
                                        </p:tgtEl>
                                      </p:cBhvr>
                                      <p:to x="100000" y="80000"/>
                                    </p:animScale>
                                    <p:animScale>
                                      <p:cBhvr>
                                        <p:cTn id="23" dur="166" decel="50000">
                                          <p:stCondLst>
                                            <p:cond delay="1338"/>
                                          </p:stCondLst>
                                        </p:cTn>
                                        <p:tgtEl>
                                          <p:spTgt spid="6"/>
                                        </p:tgtEl>
                                      </p:cBhvr>
                                      <p:to x="100000" y="100000"/>
                                    </p:animScale>
                                    <p:animScale>
                                      <p:cBhvr>
                                        <p:cTn id="24" dur="26">
                                          <p:stCondLst>
                                            <p:cond delay="1642"/>
                                          </p:stCondLst>
                                        </p:cTn>
                                        <p:tgtEl>
                                          <p:spTgt spid="6"/>
                                        </p:tgtEl>
                                      </p:cBhvr>
                                      <p:to x="100000" y="90000"/>
                                    </p:animScale>
                                    <p:animScale>
                                      <p:cBhvr>
                                        <p:cTn id="25" dur="166" decel="50000">
                                          <p:stCondLst>
                                            <p:cond delay="1668"/>
                                          </p:stCondLst>
                                        </p:cTn>
                                        <p:tgtEl>
                                          <p:spTgt spid="6"/>
                                        </p:tgtEl>
                                      </p:cBhvr>
                                      <p:to x="100000" y="100000"/>
                                    </p:animScale>
                                    <p:animScale>
                                      <p:cBhvr>
                                        <p:cTn id="26" dur="26">
                                          <p:stCondLst>
                                            <p:cond delay="1808"/>
                                          </p:stCondLst>
                                        </p:cTn>
                                        <p:tgtEl>
                                          <p:spTgt spid="6"/>
                                        </p:tgtEl>
                                      </p:cBhvr>
                                      <p:to x="100000" y="95000"/>
                                    </p:animScale>
                                    <p:animScale>
                                      <p:cBhvr>
                                        <p:cTn id="27" dur="166" decel="50000">
                                          <p:stCondLst>
                                            <p:cond delay="1834"/>
                                          </p:stCondLst>
                                        </p:cTn>
                                        <p:tgtEl>
                                          <p:spTgt spid="6"/>
                                        </p:tgtEl>
                                      </p:cBhvr>
                                      <p:to x="100000" y="100000"/>
                                    </p:animScale>
                                    <p:set>
                                      <p:cBhvr>
                                        <p:cTn id="28" dur="1" fill="hold">
                                          <p:stCondLst>
                                            <p:cond delay="1999"/>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6" grpId="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sz="2800" dirty="0" smtClean="0"/>
              <a:t>INDIAN 10 YEAR G-SEC</a:t>
            </a:r>
            <a:endParaRPr lang="en-IN" sz="2800"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809083298"/>
              </p:ext>
            </p:extLst>
          </p:nvPr>
        </p:nvGraphicFramePr>
        <p:xfrm>
          <a:off x="537882" y="1419225"/>
          <a:ext cx="10565093" cy="4766422"/>
        </p:xfrm>
        <a:graphic>
          <a:graphicData uri="http://schemas.openxmlformats.org/drawingml/2006/chart">
            <c:chart xmlns:c="http://schemas.openxmlformats.org/drawingml/2006/chart" xmlns:r="http://schemas.openxmlformats.org/officeDocument/2006/relationships" r:id="rId2"/>
          </a:graphicData>
        </a:graphic>
      </p:graphicFrame>
      <p:cxnSp>
        <p:nvCxnSpPr>
          <p:cNvPr id="8" name="Straight Arrow Connector 7"/>
          <p:cNvCxnSpPr/>
          <p:nvPr/>
        </p:nvCxnSpPr>
        <p:spPr bwMode="auto">
          <a:xfrm flipV="1">
            <a:off x="8713694" y="2850776"/>
            <a:ext cx="1976718" cy="1008530"/>
          </a:xfrm>
          <a:prstGeom prst="straightConnector1">
            <a:avLst/>
          </a:prstGeom>
          <a:solidFill>
            <a:schemeClr val="accent1"/>
          </a:solidFill>
          <a:ln w="38100" cap="flat" cmpd="sng" algn="ctr">
            <a:solidFill>
              <a:srgbClr val="FA7D00"/>
            </a:solidFill>
            <a:prstDash val="dash"/>
            <a:round/>
            <a:headEnd type="none" w="med" len="med"/>
            <a:tailEnd type="triangle"/>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10" name="Straight Arrow Connector 9"/>
          <p:cNvCxnSpPr/>
          <p:nvPr/>
        </p:nvCxnSpPr>
        <p:spPr bwMode="auto">
          <a:xfrm>
            <a:off x="8727141" y="3872753"/>
            <a:ext cx="1949824" cy="1035423"/>
          </a:xfrm>
          <a:prstGeom prst="straightConnector1">
            <a:avLst/>
          </a:prstGeom>
          <a:solidFill>
            <a:schemeClr val="accent1"/>
          </a:solidFill>
          <a:ln w="38100" cap="flat" cmpd="sng" algn="ctr">
            <a:solidFill>
              <a:srgbClr val="FA7D00"/>
            </a:solidFill>
            <a:prstDash val="dash"/>
            <a:round/>
            <a:headEnd type="none" w="med" len="med"/>
            <a:tailEnd type="triangle"/>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13" name="Straight Connector 12"/>
          <p:cNvCxnSpPr/>
          <p:nvPr/>
        </p:nvCxnSpPr>
        <p:spPr bwMode="auto">
          <a:xfrm>
            <a:off x="1492624" y="1842247"/>
            <a:ext cx="7221070" cy="2043953"/>
          </a:xfrm>
          <a:prstGeom prst="line">
            <a:avLst/>
          </a:prstGeom>
          <a:solidFill>
            <a:schemeClr val="accent1"/>
          </a:solidFill>
          <a:ln w="38100" cap="flat" cmpd="sng" algn="ctr">
            <a:solidFill>
              <a:srgbClr val="FA7D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
        <p:nvSpPr>
          <p:cNvPr id="14" name="TextBox 13"/>
          <p:cNvSpPr txBox="1"/>
          <p:nvPr/>
        </p:nvSpPr>
        <p:spPr>
          <a:xfrm>
            <a:off x="1268507" y="6169287"/>
            <a:ext cx="1968680" cy="369332"/>
          </a:xfrm>
          <a:prstGeom prst="rect">
            <a:avLst/>
          </a:prstGeom>
          <a:noFill/>
        </p:spPr>
        <p:txBody>
          <a:bodyPr wrap="none" rtlCol="0">
            <a:spAutoFit/>
          </a:bodyPr>
          <a:lstStyle/>
          <a:p>
            <a:pPr fontAlgn="auto">
              <a:spcBef>
                <a:spcPts val="0"/>
              </a:spcBef>
              <a:spcAft>
                <a:spcPts val="0"/>
              </a:spcAft>
            </a:pPr>
            <a:r>
              <a:rPr lang="en-IN" sz="1800" dirty="0">
                <a:solidFill>
                  <a:prstClr val="black"/>
                </a:solidFill>
                <a:latin typeface="Calibri" panose="020F0502020204030204"/>
                <a:ea typeface="+mn-ea"/>
              </a:rPr>
              <a:t>Source: Bloomberg</a:t>
            </a:r>
          </a:p>
        </p:txBody>
      </p:sp>
    </p:spTree>
    <p:extLst>
      <p:ext uri="{BB962C8B-B14F-4D97-AF65-F5344CB8AC3E}">
        <p14:creationId xmlns:p14="http://schemas.microsoft.com/office/powerpoint/2010/main" val="7153007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AsOne/>
      </p:bldGraphic>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818889" y="2915502"/>
            <a:ext cx="8543925" cy="607627"/>
          </a:xfrm>
        </p:spPr>
        <p:txBody>
          <a:bodyPr>
            <a:normAutofit/>
          </a:bodyPr>
          <a:lstStyle/>
          <a:p>
            <a:pPr algn="ctr"/>
            <a:r>
              <a:rPr lang="en-IN" sz="3575" dirty="0" smtClean="0"/>
              <a:t>WHAT DRIVES INTEREST RATES?</a:t>
            </a:r>
            <a:endParaRPr lang="en-IN" sz="3575" dirty="0"/>
          </a:p>
        </p:txBody>
      </p:sp>
    </p:spTree>
    <p:extLst>
      <p:ext uri="{BB962C8B-B14F-4D97-AF65-F5344CB8AC3E}">
        <p14:creationId xmlns:p14="http://schemas.microsoft.com/office/powerpoint/2010/main" val="181324956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sz="2800" dirty="0" smtClean="0"/>
              <a:t>CORE INFLATION</a:t>
            </a:r>
            <a:endParaRPr lang="en-IN" sz="2800" dirty="0"/>
          </a:p>
        </p:txBody>
      </p:sp>
      <p:sp>
        <p:nvSpPr>
          <p:cNvPr id="5" name="TextBox 4"/>
          <p:cNvSpPr txBox="1"/>
          <p:nvPr/>
        </p:nvSpPr>
        <p:spPr>
          <a:xfrm>
            <a:off x="1268507" y="6169287"/>
            <a:ext cx="1968680" cy="369332"/>
          </a:xfrm>
          <a:prstGeom prst="rect">
            <a:avLst/>
          </a:prstGeom>
          <a:noFill/>
        </p:spPr>
        <p:txBody>
          <a:bodyPr wrap="none" rtlCol="0">
            <a:spAutoFit/>
          </a:bodyPr>
          <a:lstStyle/>
          <a:p>
            <a:pPr fontAlgn="auto">
              <a:spcBef>
                <a:spcPts val="0"/>
              </a:spcBef>
              <a:spcAft>
                <a:spcPts val="0"/>
              </a:spcAft>
            </a:pPr>
            <a:r>
              <a:rPr lang="en-IN" sz="1800" dirty="0">
                <a:solidFill>
                  <a:prstClr val="black"/>
                </a:solidFill>
                <a:latin typeface="Calibri" panose="020F0502020204030204"/>
                <a:ea typeface="+mn-ea"/>
              </a:rPr>
              <a:t>Source: Bloomberg</a:t>
            </a:r>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4179318365"/>
              </p:ext>
            </p:extLst>
          </p:nvPr>
        </p:nvGraphicFramePr>
        <p:xfrm>
          <a:off x="428626" y="1171576"/>
          <a:ext cx="11415712" cy="500062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0556855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graphicEl>
                                              <a:chart seriesIdx="-3" categoryIdx="-3" bldStep="gridLegend"/>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graphicEl>
                                              <a:chart seriesIdx="0" categoryIdx="-4" bldStep="series"/>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graphicEl>
                                              <a:chart seriesIdx="1" categoryIdx="-4" bldStep="series"/>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graphicEl>
                                              <a:chart seriesIdx="2" categoryIdx="-4" bldStep="series"/>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graphicEl>
                                              <a:chart seriesIdx="3" categoryIdx="-4" bldStep="series"/>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8" grpId="0">
        <p:bldSub>
          <a:bldChart bld="series"/>
        </p:bldSub>
      </p:bldGraphic>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sz="2800" dirty="0" smtClean="0"/>
              <a:t>FISCAL DEFICIT</a:t>
            </a:r>
            <a:endParaRPr lang="en-IN" sz="28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745422293"/>
              </p:ext>
            </p:extLst>
          </p:nvPr>
        </p:nvGraphicFramePr>
        <p:xfrm>
          <a:off x="537883" y="1274368"/>
          <a:ext cx="11264498" cy="5096435"/>
        </p:xfrm>
        <a:graphic>
          <a:graphicData uri="http://schemas.openxmlformats.org/drawingml/2006/chart">
            <c:chart xmlns:c="http://schemas.openxmlformats.org/drawingml/2006/chart" xmlns:r="http://schemas.openxmlformats.org/officeDocument/2006/relationships" r:id="rId2"/>
          </a:graphicData>
        </a:graphic>
      </p:graphicFrame>
      <p:cxnSp>
        <p:nvCxnSpPr>
          <p:cNvPr id="6" name="Straight Arrow Connector 5"/>
          <p:cNvCxnSpPr/>
          <p:nvPr/>
        </p:nvCxnSpPr>
        <p:spPr bwMode="auto">
          <a:xfrm>
            <a:off x="7794885" y="1424066"/>
            <a:ext cx="3882453" cy="1843790"/>
          </a:xfrm>
          <a:prstGeom prst="straightConnector1">
            <a:avLst/>
          </a:prstGeom>
          <a:solidFill>
            <a:schemeClr val="accent1"/>
          </a:solidFill>
          <a:ln w="38100" cap="flat" cmpd="sng" algn="ctr">
            <a:solidFill>
              <a:srgbClr val="FA7D00"/>
            </a:solidFill>
            <a:prstDash val="solid"/>
            <a:round/>
            <a:headEnd type="none" w="med" len="med"/>
            <a:tailEnd type="triangle"/>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
        <p:nvSpPr>
          <p:cNvPr id="7" name="TextBox 6"/>
          <p:cNvSpPr txBox="1"/>
          <p:nvPr/>
        </p:nvSpPr>
        <p:spPr>
          <a:xfrm>
            <a:off x="1268507" y="6169287"/>
            <a:ext cx="1968680" cy="369332"/>
          </a:xfrm>
          <a:prstGeom prst="rect">
            <a:avLst/>
          </a:prstGeom>
          <a:noFill/>
        </p:spPr>
        <p:txBody>
          <a:bodyPr wrap="none" rtlCol="0">
            <a:spAutoFit/>
          </a:bodyPr>
          <a:lstStyle/>
          <a:p>
            <a:pPr fontAlgn="auto">
              <a:spcBef>
                <a:spcPts val="0"/>
              </a:spcBef>
              <a:spcAft>
                <a:spcPts val="0"/>
              </a:spcAft>
            </a:pPr>
            <a:r>
              <a:rPr lang="en-IN" sz="1800" dirty="0">
                <a:solidFill>
                  <a:prstClr val="black"/>
                </a:solidFill>
                <a:latin typeface="Calibri" panose="020F0502020204030204"/>
                <a:ea typeface="+mn-ea"/>
              </a:rPr>
              <a:t>Source: Bloomberg</a:t>
            </a:r>
          </a:p>
        </p:txBody>
      </p:sp>
    </p:spTree>
    <p:extLst>
      <p:ext uri="{BB962C8B-B14F-4D97-AF65-F5344CB8AC3E}">
        <p14:creationId xmlns:p14="http://schemas.microsoft.com/office/powerpoint/2010/main" val="36735581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graphicEl>
                                              <a:chart seriesIdx="-4" categoryIdx="15" bldStep="category"/>
                                            </p:graphicEl>
                                          </p:spTgt>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grpId="0" nodeType="afterEffect">
                                  <p:stCondLst>
                                    <p:cond delay="500"/>
                                  </p:stCondLst>
                                  <p:childTnLst>
                                    <p:set>
                                      <p:cBhvr>
                                        <p:cTn id="9" dur="1" fill="hold">
                                          <p:stCondLst>
                                            <p:cond delay="0"/>
                                          </p:stCondLst>
                                        </p:cTn>
                                        <p:tgtEl>
                                          <p:spTgt spid="4">
                                            <p:graphicEl>
                                              <a:chart seriesIdx="-4" categoryIdx="16" bldStep="category"/>
                                            </p:graphicEl>
                                          </p:spTgt>
                                        </p:tgtEl>
                                        <p:attrNameLst>
                                          <p:attrName>style.visibility</p:attrName>
                                        </p:attrNameLst>
                                      </p:cBhvr>
                                      <p:to>
                                        <p:strVal val="visible"/>
                                      </p:to>
                                    </p:set>
                                  </p:childTnLst>
                                </p:cTn>
                              </p:par>
                            </p:childTnLst>
                          </p:cTn>
                        </p:par>
                        <p:par>
                          <p:cTn id="10" fill="hold">
                            <p:stCondLst>
                              <p:cond delay="500"/>
                            </p:stCondLst>
                            <p:childTnLst>
                              <p:par>
                                <p:cTn id="11" presetID="1" presetClass="entr" presetSubtype="0" fill="hold" grpId="0" nodeType="afterEffect">
                                  <p:stCondLst>
                                    <p:cond delay="500"/>
                                  </p:stCondLst>
                                  <p:childTnLst>
                                    <p:set>
                                      <p:cBhvr>
                                        <p:cTn id="12" dur="1" fill="hold">
                                          <p:stCondLst>
                                            <p:cond delay="0"/>
                                          </p:stCondLst>
                                        </p:cTn>
                                        <p:tgtEl>
                                          <p:spTgt spid="4">
                                            <p:graphicEl>
                                              <a:chart seriesIdx="-4" categoryIdx="17" bldStep="category"/>
                                            </p:graphicEl>
                                          </p:spTgt>
                                        </p:tgtEl>
                                        <p:attrNameLst>
                                          <p:attrName>style.visibility</p:attrName>
                                        </p:attrNameLst>
                                      </p:cBhvr>
                                      <p:to>
                                        <p:strVal val="visible"/>
                                      </p:to>
                                    </p:set>
                                  </p:childTnLst>
                                </p:cTn>
                              </p:par>
                            </p:childTnLst>
                          </p:cTn>
                        </p:par>
                        <p:par>
                          <p:cTn id="13" fill="hold">
                            <p:stCondLst>
                              <p:cond delay="1000"/>
                            </p:stCondLst>
                            <p:childTnLst>
                              <p:par>
                                <p:cTn id="14" presetID="1" presetClass="entr" presetSubtype="0" fill="hold" grpId="0" nodeType="afterEffect">
                                  <p:stCondLst>
                                    <p:cond delay="500"/>
                                  </p:stCondLst>
                                  <p:childTnLst>
                                    <p:set>
                                      <p:cBhvr>
                                        <p:cTn id="15" dur="1" fill="hold">
                                          <p:stCondLst>
                                            <p:cond delay="0"/>
                                          </p:stCondLst>
                                        </p:cTn>
                                        <p:tgtEl>
                                          <p:spTgt spid="4">
                                            <p:graphicEl>
                                              <a:chart seriesIdx="-4" categoryIdx="18" bldStep="category"/>
                                            </p:graphicEl>
                                          </p:spTgt>
                                        </p:tgtEl>
                                        <p:attrNameLst>
                                          <p:attrName>style.visibility</p:attrName>
                                        </p:attrNameLst>
                                      </p:cBhvr>
                                      <p:to>
                                        <p:strVal val="visible"/>
                                      </p:to>
                                    </p:set>
                                  </p:childTnLst>
                                </p:cTn>
                              </p:par>
                            </p:childTnLst>
                          </p:cTn>
                        </p:par>
                        <p:par>
                          <p:cTn id="16" fill="hold">
                            <p:stCondLst>
                              <p:cond delay="1500"/>
                            </p:stCondLst>
                            <p:childTnLst>
                              <p:par>
                                <p:cTn id="17" presetID="1" presetClass="entr" presetSubtype="0" fill="hold" grpId="0" nodeType="afterEffect">
                                  <p:stCondLst>
                                    <p:cond delay="500"/>
                                  </p:stCondLst>
                                  <p:childTnLst>
                                    <p:set>
                                      <p:cBhvr>
                                        <p:cTn id="18" dur="1" fill="hold">
                                          <p:stCondLst>
                                            <p:cond delay="0"/>
                                          </p:stCondLst>
                                        </p:cTn>
                                        <p:tgtEl>
                                          <p:spTgt spid="4">
                                            <p:graphicEl>
                                              <a:chart seriesIdx="-4" categoryIdx="19" bldStep="category"/>
                                            </p:graphicEl>
                                          </p:spTgt>
                                        </p:tgtEl>
                                        <p:attrNameLst>
                                          <p:attrName>style.visibility</p:attrName>
                                        </p:attrNameLst>
                                      </p:cBhvr>
                                      <p:to>
                                        <p:strVal val="visible"/>
                                      </p:to>
                                    </p:set>
                                  </p:childTnLst>
                                </p:cTn>
                              </p:par>
                            </p:childTnLst>
                          </p:cTn>
                        </p:par>
                        <p:par>
                          <p:cTn id="19" fill="hold">
                            <p:stCondLst>
                              <p:cond delay="2000"/>
                            </p:stCondLst>
                            <p:childTnLst>
                              <p:par>
                                <p:cTn id="20" presetID="1" presetClass="entr" presetSubtype="0" fill="hold" grpId="0" nodeType="afterEffect">
                                  <p:stCondLst>
                                    <p:cond delay="500"/>
                                  </p:stCondLst>
                                  <p:childTnLst>
                                    <p:set>
                                      <p:cBhvr>
                                        <p:cTn id="21" dur="1" fill="hold">
                                          <p:stCondLst>
                                            <p:cond delay="0"/>
                                          </p:stCondLst>
                                        </p:cTn>
                                        <p:tgtEl>
                                          <p:spTgt spid="4">
                                            <p:graphicEl>
                                              <a:chart seriesIdx="-4" categoryIdx="20" bldStep="category"/>
                                            </p:graphicEl>
                                          </p:spTgt>
                                        </p:tgtEl>
                                        <p:attrNameLst>
                                          <p:attrName>style.visibility</p:attrName>
                                        </p:attrNameLst>
                                      </p:cBhvr>
                                      <p:to>
                                        <p:strVal val="visible"/>
                                      </p:to>
                                    </p:set>
                                  </p:childTnLst>
                                </p:cTn>
                              </p:par>
                            </p:childTnLst>
                          </p:cTn>
                        </p:par>
                        <p:par>
                          <p:cTn id="22" fill="hold">
                            <p:stCondLst>
                              <p:cond delay="2500"/>
                            </p:stCondLst>
                            <p:childTnLst>
                              <p:par>
                                <p:cTn id="23" presetID="1" presetClass="entr" presetSubtype="0" fill="hold" grpId="0" nodeType="afterEffect">
                                  <p:stCondLst>
                                    <p:cond delay="500"/>
                                  </p:stCondLst>
                                  <p:childTnLst>
                                    <p:set>
                                      <p:cBhvr>
                                        <p:cTn id="24" dur="1" fill="hold">
                                          <p:stCondLst>
                                            <p:cond delay="0"/>
                                          </p:stCondLst>
                                        </p:cTn>
                                        <p:tgtEl>
                                          <p:spTgt spid="4">
                                            <p:graphicEl>
                                              <a:chart seriesIdx="-4" categoryIdx="21" bldStep="category"/>
                                            </p:graphicEl>
                                          </p:spTgt>
                                        </p:tgtEl>
                                        <p:attrNameLst>
                                          <p:attrName>style.visibility</p:attrName>
                                        </p:attrNameLst>
                                      </p:cBhvr>
                                      <p:to>
                                        <p:strVal val="visible"/>
                                      </p:to>
                                    </p:set>
                                  </p:childTnLst>
                                </p:cTn>
                              </p:par>
                            </p:childTnLst>
                          </p:cTn>
                        </p:par>
                        <p:par>
                          <p:cTn id="25" fill="hold">
                            <p:stCondLst>
                              <p:cond delay="3000"/>
                            </p:stCondLst>
                            <p:childTnLst>
                              <p:par>
                                <p:cTn id="26" presetID="1" presetClass="entr" presetSubtype="0" fill="hold" grpId="0" nodeType="afterEffect">
                                  <p:stCondLst>
                                    <p:cond delay="500"/>
                                  </p:stCondLst>
                                  <p:childTnLst>
                                    <p:set>
                                      <p:cBhvr>
                                        <p:cTn id="27" dur="1" fill="hold">
                                          <p:stCondLst>
                                            <p:cond delay="0"/>
                                          </p:stCondLst>
                                        </p:cTn>
                                        <p:tgtEl>
                                          <p:spTgt spid="4">
                                            <p:graphicEl>
                                              <a:chart seriesIdx="-4" categoryIdx="22" bldStep="category"/>
                                            </p:graphicEl>
                                          </p:spTgt>
                                        </p:tgtEl>
                                        <p:attrNameLst>
                                          <p:attrName>style.visibility</p:attrName>
                                        </p:attrNameLst>
                                      </p:cBhvr>
                                      <p:to>
                                        <p:strVal val="visible"/>
                                      </p:to>
                                    </p:set>
                                  </p:childTnLst>
                                </p:cTn>
                              </p:par>
                            </p:childTnLst>
                          </p:cTn>
                        </p:par>
                        <p:par>
                          <p:cTn id="28" fill="hold">
                            <p:stCondLst>
                              <p:cond delay="3500"/>
                            </p:stCondLst>
                            <p:childTnLst>
                              <p:par>
                                <p:cTn id="29" presetID="1" presetClass="entr" presetSubtype="0" fill="hold" grpId="0" nodeType="afterEffect">
                                  <p:stCondLst>
                                    <p:cond delay="500"/>
                                  </p:stCondLst>
                                  <p:childTnLst>
                                    <p:set>
                                      <p:cBhvr>
                                        <p:cTn id="30" dur="1" fill="hold">
                                          <p:stCondLst>
                                            <p:cond delay="0"/>
                                          </p:stCondLst>
                                        </p:cTn>
                                        <p:tgtEl>
                                          <p:spTgt spid="4">
                                            <p:graphicEl>
                                              <a:chart seriesIdx="-4" categoryIdx="23" bldStep="category"/>
                                            </p:graphicEl>
                                          </p:spTgt>
                                        </p:tgtEl>
                                        <p:attrNameLst>
                                          <p:attrName>style.visibility</p:attrName>
                                        </p:attrNameLst>
                                      </p:cBhvr>
                                      <p:to>
                                        <p:strVal val="visible"/>
                                      </p:to>
                                    </p:set>
                                  </p:childTnLst>
                                </p:cTn>
                              </p:par>
                            </p:childTnLst>
                          </p:cTn>
                        </p:par>
                        <p:par>
                          <p:cTn id="31" fill="hold">
                            <p:stCondLst>
                              <p:cond delay="4000"/>
                            </p:stCondLst>
                            <p:childTnLst>
                              <p:par>
                                <p:cTn id="32" presetID="1" presetClass="entr" presetSubtype="0" fill="hold" grpId="0" nodeType="afterEffect">
                                  <p:stCondLst>
                                    <p:cond delay="500"/>
                                  </p:stCondLst>
                                  <p:childTnLst>
                                    <p:set>
                                      <p:cBhvr>
                                        <p:cTn id="33" dur="1" fill="hold">
                                          <p:stCondLst>
                                            <p:cond delay="0"/>
                                          </p:stCondLst>
                                        </p:cTn>
                                        <p:tgtEl>
                                          <p:spTgt spid="4">
                                            <p:graphicEl>
                                              <a:chart seriesIdx="-4" categoryIdx="24" bldStep="category"/>
                                            </p:graphicEl>
                                          </p:spTgt>
                                        </p:tgtEl>
                                        <p:attrNameLst>
                                          <p:attrName>style.visibility</p:attrName>
                                        </p:attrNameLst>
                                      </p:cBhvr>
                                      <p:to>
                                        <p:strVal val="visible"/>
                                      </p:to>
                                    </p:set>
                                  </p:childTnLst>
                                </p:cTn>
                              </p:par>
                            </p:childTnLst>
                          </p:cTn>
                        </p:par>
                      </p:childTnLst>
                    </p:cTn>
                  </p:par>
                  <p:par>
                    <p:cTn id="34" fill="hold">
                      <p:stCondLst>
                        <p:cond delay="indefinite"/>
                      </p:stCondLst>
                      <p:childTnLst>
                        <p:par>
                          <p:cTn id="35" fill="hold">
                            <p:stCondLst>
                              <p:cond delay="0"/>
                            </p:stCondLst>
                            <p:childTnLst>
                              <p:par>
                                <p:cTn id="36" presetID="1" presetClass="entr" presetSubtype="0" fill="hold" nodeType="clickEffect">
                                  <p:stCondLst>
                                    <p:cond delay="0"/>
                                  </p:stCondLst>
                                  <p:childTnLst>
                                    <p:set>
                                      <p:cBhvr>
                                        <p:cTn id="37"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uiExpand="1">
        <p:bldSub>
          <a:bldChart bld="category"/>
        </p:bldSub>
      </p:bldGraphic>
    </p:bldLst>
  </p:timing>
</p:sld>
</file>

<file path=ppt/theme/theme1.xml><?xml version="1.0" encoding="utf-8"?>
<a:theme xmlns:a="http://schemas.openxmlformats.org/drawingml/2006/main" name="ROB_TableTop RobecoCanara">
  <a:themeElements>
    <a:clrScheme name="Robeco Colours">
      <a:dk1>
        <a:srgbClr val="291C00"/>
      </a:dk1>
      <a:lt1>
        <a:srgbClr val="B5C6D6"/>
      </a:lt1>
      <a:dk2>
        <a:srgbClr val="00A2BD"/>
      </a:dk2>
      <a:lt2>
        <a:srgbClr val="E6EFF7"/>
      </a:lt2>
      <a:accent1>
        <a:srgbClr val="00A2BD"/>
      </a:accent1>
      <a:accent2>
        <a:srgbClr val="B5C6D6"/>
      </a:accent2>
      <a:accent3>
        <a:srgbClr val="291C00"/>
      </a:accent3>
      <a:accent4>
        <a:srgbClr val="F79608"/>
      </a:accent4>
      <a:accent5>
        <a:srgbClr val="4A04A5"/>
      </a:accent5>
      <a:accent6>
        <a:srgbClr val="ADBA00"/>
      </a:accent6>
      <a:hlink>
        <a:srgbClr val="B50063"/>
      </a:hlink>
      <a:folHlink>
        <a:srgbClr val="E6EFF7"/>
      </a:folHlink>
    </a:clrScheme>
    <a:fontScheme name="Robeco Template">
      <a:majorFont>
        <a:latin typeface="Verdana"/>
        <a:ea typeface="ＭＳ Ｐゴシック"/>
        <a:cs typeface="ＭＳ Ｐゴシック"/>
      </a:majorFont>
      <a:minorFont>
        <a:latin typeface="Verdana"/>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w="19050" cap="flat" cmpd="sng" algn="ctr">
          <a:solidFill>
            <a:schemeClr val="accent1"/>
          </a:solidFill>
          <a:prstDash val="solid"/>
          <a:round/>
          <a:headEnd type="none" w="med" len="med"/>
          <a:tailEnd type="none" w="med" len="med"/>
        </a:ln>
        <a:effectLst/>
        <a:extLst/>
      </a:spPr>
      <a:bodyPr vert="horz" wrap="square" lIns="91440" tIns="45720" rIns="91440" bIns="45720" numCol="1" rtlCol="0" anchor="t" anchorCtr="0" compatLnSpc="1">
        <a:prstTxWarp prst="textNoShape">
          <a:avLst/>
        </a:prstTxWarp>
      </a:bodyPr>
      <a:lstStyle>
        <a:defPPr algn="ctr">
          <a:defRPr dirty="0" err="1" smtClean="0">
            <a:solidFill>
              <a:srgbClr val="F8F8F8"/>
            </a:solidFill>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Arial" charset="0"/>
            <a:ea typeface="ＭＳ Ｐゴシック" charset="0"/>
            <a:cs typeface="ＭＳ Ｐゴシック" charset="0"/>
          </a:defRPr>
        </a:defPPr>
      </a:lstStyle>
    </a:lnDef>
    <a:txDef>
      <a:spPr>
        <a:noFill/>
      </a:spPr>
      <a:bodyPr wrap="square" rtlCol="0">
        <a:spAutoFit/>
      </a:bodyPr>
      <a:lstStyle>
        <a:defPPr algn="l">
          <a:defRPr dirty="0" err="1" smtClean="0"/>
        </a:defPPr>
      </a:lstStyle>
    </a:txDef>
  </a:objectDefaults>
  <a:extraClrSchemeLst>
    <a:extraClrScheme>
      <a:clrScheme name="Robeco Template 1">
        <a:dk1>
          <a:srgbClr val="000000"/>
        </a:dk1>
        <a:lt1>
          <a:srgbClr val="EDF3F7"/>
        </a:lt1>
        <a:dk2>
          <a:srgbClr val="00A2BD"/>
        </a:dk2>
        <a:lt2>
          <a:srgbClr val="C5D2DE"/>
        </a:lt2>
        <a:accent1>
          <a:srgbClr val="CCDBE6"/>
        </a:accent1>
        <a:accent2>
          <a:srgbClr val="FF7D00"/>
        </a:accent2>
        <a:accent3>
          <a:srgbClr val="F4F8FA"/>
        </a:accent3>
        <a:accent4>
          <a:srgbClr val="000000"/>
        </a:accent4>
        <a:accent5>
          <a:srgbClr val="E2EAF0"/>
        </a:accent5>
        <a:accent6>
          <a:srgbClr val="E77100"/>
        </a:accent6>
        <a:hlink>
          <a:srgbClr val="B5086B"/>
        </a:hlink>
        <a:folHlink>
          <a:srgbClr val="C5BA19"/>
        </a:folHlink>
      </a:clrScheme>
      <a:clrMap bg1="lt1" tx1="dk1" bg2="lt2" tx2="dk2" accent1="accent1" accent2="accent2" accent3="accent3" accent4="accent4" accent5="accent5" accent6="accent6" hlink="hlink" folHlink="folHlink"/>
    </a:extraClrScheme>
  </a:extraClrSchemeLst>
  <a:custClrLst>
    <a:custClr name="Rose">
      <a:srgbClr val="B50063"/>
    </a:custClr>
  </a:custClr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
  <TotalTime>52760</TotalTime>
  <Words>386</Words>
  <Application>Microsoft Office PowerPoint</Application>
  <PresentationFormat>Widescreen</PresentationFormat>
  <Paragraphs>56</Paragraphs>
  <Slides>21</Slides>
  <Notes>1</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21</vt:i4>
      </vt:variant>
    </vt:vector>
  </HeadingPairs>
  <TitlesOfParts>
    <vt:vector size="30" baseType="lpstr">
      <vt:lpstr>ＭＳ Ｐゴシック</vt:lpstr>
      <vt:lpstr>ＭＳ Ｐゴシック</vt:lpstr>
      <vt:lpstr>Arial</vt:lpstr>
      <vt:lpstr>Calibri</vt:lpstr>
      <vt:lpstr>Consolas</vt:lpstr>
      <vt:lpstr>Taz SemiLight</vt:lpstr>
      <vt:lpstr>TazLF SemiLight</vt:lpstr>
      <vt:lpstr>Wingdings</vt:lpstr>
      <vt:lpstr>ROB_TableTop RobecoCanara</vt:lpstr>
      <vt:lpstr>OPPORTUNTIES IN DEBT MUTUAL FUNDS  Avnish Jain Head - Fixed Income</vt:lpstr>
      <vt:lpstr>WHY DEBT MUTUAL FUNDS?</vt:lpstr>
      <vt:lpstr>PowerPoint Presentation</vt:lpstr>
      <vt:lpstr>PowerPoint Presentation</vt:lpstr>
      <vt:lpstr>PowerPoint Presentation</vt:lpstr>
      <vt:lpstr>INDIAN 10 YEAR G-SEC</vt:lpstr>
      <vt:lpstr>WHAT DRIVES INTEREST RATES?</vt:lpstr>
      <vt:lpstr>CORE INFLATION</vt:lpstr>
      <vt:lpstr>FISCAL DEFICIT</vt:lpstr>
      <vt:lpstr>CURRENT ACCOUNT DEFICIT</vt:lpstr>
      <vt:lpstr>IS GROWTH STRONG?</vt:lpstr>
      <vt:lpstr>INDEX FOR INDUSTRIAL PRODUCTION (IIP)</vt:lpstr>
      <vt:lpstr>INVESTMENT – NOMINAL GROSS FIXED CAPITAL FORMATION</vt:lpstr>
      <vt:lpstr>PURCHASING MANAGER’S INDEX (PMI)</vt:lpstr>
      <vt:lpstr>GLOBAL FACTORS</vt:lpstr>
      <vt:lpstr>US 10 YEAR AND INDIAN 10 YEAR G-SEC</vt:lpstr>
      <vt:lpstr>“TRUMPFLATION” TRADES – DOLLAR RALLY</vt:lpstr>
      <vt:lpstr>HIGHER OIL PRICES &amp; US SHALE OUTPUT</vt:lpstr>
      <vt:lpstr>GOING AHEAD</vt:lpstr>
      <vt:lpstr>PowerPoint Presentation</vt:lpstr>
      <vt:lpstr>Disclaimer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Corporate Presentation</dc:title>
  <dc:subject>Canara Robeco AMC</dc:subject>
  <dc:creator>Aditya Bajaj</dc:creator>
  <cp:lastModifiedBy>Nishant</cp:lastModifiedBy>
  <cp:revision>5072</cp:revision>
  <cp:lastPrinted>2016-06-06T11:20:03Z</cp:lastPrinted>
  <dcterms:created xsi:type="dcterms:W3CDTF">2006-09-12T06:47:11Z</dcterms:created>
  <dcterms:modified xsi:type="dcterms:W3CDTF">2017-02-16T14:51:45Z</dcterms:modified>
  <cp:contentStatus>Final</cp:contentStatus>
</cp:coreProperties>
</file>